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8"/>
  </p:notesMasterIdLst>
  <p:sldIdLst>
    <p:sldId id="256" r:id="rId2"/>
    <p:sldId id="257" r:id="rId3"/>
    <p:sldId id="258" r:id="rId4"/>
    <p:sldId id="259" r:id="rId5"/>
    <p:sldId id="260" r:id="rId6"/>
    <p:sldId id="261" r:id="rId7"/>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41" d="100"/>
          <a:sy n="141" d="100"/>
        </p:scale>
        <p:origin x="-112" y="-464"/>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viewProps" Target="viewProps.xml"/><Relationship Id="rId12" Type="http://schemas.openxmlformats.org/officeDocument/2006/relationships/theme" Target="theme/theme1.xml"/><Relationship Id="rId13"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notesMaster" Target="notesMasters/notesMaster1.xml"/><Relationship Id="rId9" Type="http://schemas.openxmlformats.org/officeDocument/2006/relationships/printerSettings" Target="printerSettings/printerSettings1.bin"/><Relationship Id="rId1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Shape 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202591915"/>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Shape 61"/>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2" name="Shape 6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Shape 6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8" name="Shape 6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Shape 7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7" name="Shape 7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6" name="Shape 8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Shape 9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5" name="Shape 9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Shape 10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4" name="Shape 10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9"/>
        <p:cNvGrpSpPr/>
        <p:nvPr/>
      </p:nvGrpSpPr>
      <p:grpSpPr>
        <a:xfrm>
          <a:off x="0" y="0"/>
          <a:ext cx="0" cy="0"/>
          <a:chOff x="0" y="0"/>
          <a:chExt cx="0" cy="0"/>
        </a:xfrm>
      </p:grpSpPr>
      <p:sp>
        <p:nvSpPr>
          <p:cNvPr id="10" name="Shape 10"/>
          <p:cNvSpPr/>
          <p:nvPr/>
        </p:nvSpPr>
        <p:spPr>
          <a:xfrm>
            <a:off x="-125" y="0"/>
            <a:ext cx="9144250" cy="4398100"/>
          </a:xfrm>
          <a:custGeom>
            <a:avLst/>
            <a:gdLst/>
            <a:ahLst/>
            <a:cxnLst/>
            <a:rect l="0" t="0" r="0" b="0"/>
            <a:pathLst>
              <a:path w="365770" h="175924" extrusionOk="0">
                <a:moveTo>
                  <a:pt x="0" y="0"/>
                </a:moveTo>
                <a:lnTo>
                  <a:pt x="365770" y="0"/>
                </a:lnTo>
                <a:lnTo>
                  <a:pt x="365760" y="70914"/>
                </a:lnTo>
                <a:lnTo>
                  <a:pt x="0" y="175924"/>
                </a:lnTo>
                <a:close/>
              </a:path>
            </a:pathLst>
          </a:custGeom>
          <a:solidFill>
            <a:schemeClr val="lt1"/>
          </a:solidFill>
          <a:ln>
            <a:noFill/>
          </a:ln>
        </p:spPr>
      </p:sp>
      <p:sp>
        <p:nvSpPr>
          <p:cNvPr id="11" name="Shape 11"/>
          <p:cNvSpPr txBox="1">
            <a:spLocks noGrp="1"/>
          </p:cNvSpPr>
          <p:nvPr>
            <p:ph type="ctrTitle"/>
          </p:nvPr>
        </p:nvSpPr>
        <p:spPr>
          <a:xfrm>
            <a:off x="311700" y="539725"/>
            <a:ext cx="8520600" cy="1282500"/>
          </a:xfrm>
          <a:prstGeom prst="rect">
            <a:avLst/>
          </a:prstGeom>
        </p:spPr>
        <p:txBody>
          <a:bodyPr spcFirstLastPara="1" wrap="square" lIns="91425" tIns="91425" rIns="91425" bIns="91425" anchor="t" anchorCtr="0"/>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a:endParaRPr/>
          </a:p>
        </p:txBody>
      </p:sp>
      <p:sp>
        <p:nvSpPr>
          <p:cNvPr id="12" name="Shape 12"/>
          <p:cNvSpPr txBox="1">
            <a:spLocks noGrp="1"/>
          </p:cNvSpPr>
          <p:nvPr>
            <p:ph type="subTitle" idx="1"/>
          </p:nvPr>
        </p:nvSpPr>
        <p:spPr>
          <a:xfrm>
            <a:off x="311700" y="1878560"/>
            <a:ext cx="4242600" cy="738300"/>
          </a:xfrm>
          <a:prstGeom prst="rect">
            <a:avLst/>
          </a:prstGeom>
        </p:spPr>
        <p:txBody>
          <a:bodyPr spcFirstLastPara="1" wrap="square" lIns="91425" tIns="91425" rIns="91425" bIns="91425" anchor="t" anchorCtr="0"/>
          <a:lstStyle>
            <a:lvl1pPr lvl="0">
              <a:lnSpc>
                <a:spcPct val="100000"/>
              </a:lnSpc>
              <a:spcBef>
                <a:spcPts val="0"/>
              </a:spcBef>
              <a:spcAft>
                <a:spcPts val="0"/>
              </a:spcAft>
              <a:buClr>
                <a:schemeClr val="lt2"/>
              </a:buClr>
              <a:buSzPts val="1600"/>
              <a:buNone/>
              <a:defRPr sz="1600">
                <a:solidFill>
                  <a:schemeClr val="lt2"/>
                </a:solidFill>
              </a:defRPr>
            </a:lvl1pPr>
            <a:lvl2pPr lvl="1">
              <a:lnSpc>
                <a:spcPct val="100000"/>
              </a:lnSpc>
              <a:spcBef>
                <a:spcPts val="0"/>
              </a:spcBef>
              <a:spcAft>
                <a:spcPts val="0"/>
              </a:spcAft>
              <a:buClr>
                <a:schemeClr val="lt2"/>
              </a:buClr>
              <a:buSzPts val="1600"/>
              <a:buNone/>
              <a:defRPr sz="1600">
                <a:solidFill>
                  <a:schemeClr val="lt2"/>
                </a:solidFill>
              </a:defRPr>
            </a:lvl2pPr>
            <a:lvl3pPr lvl="2">
              <a:lnSpc>
                <a:spcPct val="100000"/>
              </a:lnSpc>
              <a:spcBef>
                <a:spcPts val="0"/>
              </a:spcBef>
              <a:spcAft>
                <a:spcPts val="0"/>
              </a:spcAft>
              <a:buClr>
                <a:schemeClr val="lt2"/>
              </a:buClr>
              <a:buSzPts val="1600"/>
              <a:buNone/>
              <a:defRPr sz="1600">
                <a:solidFill>
                  <a:schemeClr val="lt2"/>
                </a:solidFill>
              </a:defRPr>
            </a:lvl3pPr>
            <a:lvl4pPr lvl="3">
              <a:lnSpc>
                <a:spcPct val="100000"/>
              </a:lnSpc>
              <a:spcBef>
                <a:spcPts val="0"/>
              </a:spcBef>
              <a:spcAft>
                <a:spcPts val="0"/>
              </a:spcAft>
              <a:buClr>
                <a:schemeClr val="lt2"/>
              </a:buClr>
              <a:buSzPts val="1600"/>
              <a:buNone/>
              <a:defRPr sz="1600">
                <a:solidFill>
                  <a:schemeClr val="lt2"/>
                </a:solidFill>
              </a:defRPr>
            </a:lvl4pPr>
            <a:lvl5pPr lvl="4">
              <a:lnSpc>
                <a:spcPct val="100000"/>
              </a:lnSpc>
              <a:spcBef>
                <a:spcPts val="0"/>
              </a:spcBef>
              <a:spcAft>
                <a:spcPts val="0"/>
              </a:spcAft>
              <a:buClr>
                <a:schemeClr val="lt2"/>
              </a:buClr>
              <a:buSzPts val="1600"/>
              <a:buNone/>
              <a:defRPr sz="1600">
                <a:solidFill>
                  <a:schemeClr val="lt2"/>
                </a:solidFill>
              </a:defRPr>
            </a:lvl5pPr>
            <a:lvl6pPr lvl="5">
              <a:lnSpc>
                <a:spcPct val="100000"/>
              </a:lnSpc>
              <a:spcBef>
                <a:spcPts val="0"/>
              </a:spcBef>
              <a:spcAft>
                <a:spcPts val="0"/>
              </a:spcAft>
              <a:buClr>
                <a:schemeClr val="lt2"/>
              </a:buClr>
              <a:buSzPts val="1600"/>
              <a:buNone/>
              <a:defRPr sz="1600">
                <a:solidFill>
                  <a:schemeClr val="lt2"/>
                </a:solidFill>
              </a:defRPr>
            </a:lvl6pPr>
            <a:lvl7pPr lvl="6">
              <a:lnSpc>
                <a:spcPct val="100000"/>
              </a:lnSpc>
              <a:spcBef>
                <a:spcPts val="0"/>
              </a:spcBef>
              <a:spcAft>
                <a:spcPts val="0"/>
              </a:spcAft>
              <a:buClr>
                <a:schemeClr val="lt2"/>
              </a:buClr>
              <a:buSzPts val="1600"/>
              <a:buNone/>
              <a:defRPr sz="1600">
                <a:solidFill>
                  <a:schemeClr val="lt2"/>
                </a:solidFill>
              </a:defRPr>
            </a:lvl7pPr>
            <a:lvl8pPr lvl="7">
              <a:lnSpc>
                <a:spcPct val="100000"/>
              </a:lnSpc>
              <a:spcBef>
                <a:spcPts val="0"/>
              </a:spcBef>
              <a:spcAft>
                <a:spcPts val="0"/>
              </a:spcAft>
              <a:buClr>
                <a:schemeClr val="lt2"/>
              </a:buClr>
              <a:buSzPts val="1600"/>
              <a:buNone/>
              <a:defRPr sz="1600">
                <a:solidFill>
                  <a:schemeClr val="lt2"/>
                </a:solidFill>
              </a:defRPr>
            </a:lvl8pPr>
            <a:lvl9pPr lvl="8">
              <a:lnSpc>
                <a:spcPct val="100000"/>
              </a:lnSpc>
              <a:spcBef>
                <a:spcPts val="0"/>
              </a:spcBef>
              <a:spcAft>
                <a:spcPts val="0"/>
              </a:spcAft>
              <a:buClr>
                <a:schemeClr val="lt2"/>
              </a:buClr>
              <a:buSzPts val="1600"/>
              <a:buNone/>
              <a:defRPr sz="1600">
                <a:solidFill>
                  <a:schemeClr val="lt2"/>
                </a:solidFill>
              </a:defRPr>
            </a:lvl9pPr>
          </a:lstStyle>
          <a:p>
            <a:endParaRPr/>
          </a:p>
        </p:txBody>
      </p:sp>
      <p:sp>
        <p:nvSpPr>
          <p:cNvPr id="13" name="Shape 1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dk1"/>
        </a:solidFill>
        <a:effectLst/>
      </p:bgPr>
    </p:bg>
    <p:spTree>
      <p:nvGrpSpPr>
        <p:cNvPr id="1" name="Shape 54"/>
        <p:cNvGrpSpPr/>
        <p:nvPr/>
      </p:nvGrpSpPr>
      <p:grpSpPr>
        <a:xfrm>
          <a:off x="0" y="0"/>
          <a:ext cx="0" cy="0"/>
          <a:chOff x="0" y="0"/>
          <a:chExt cx="0" cy="0"/>
        </a:xfrm>
      </p:grpSpPr>
      <p:sp>
        <p:nvSpPr>
          <p:cNvPr id="55" name="Shape 55"/>
          <p:cNvSpPr txBox="1">
            <a:spLocks noGrp="1"/>
          </p:cNvSpPr>
          <p:nvPr>
            <p:ph type="title"/>
          </p:nvPr>
        </p:nvSpPr>
        <p:spPr>
          <a:xfrm>
            <a:off x="311750" y="831175"/>
            <a:ext cx="5334900" cy="1244700"/>
          </a:xfrm>
          <a:prstGeom prst="rect">
            <a:avLst/>
          </a:prstGeom>
        </p:spPr>
        <p:txBody>
          <a:bodyPr spcFirstLastPara="1" wrap="square" lIns="91425" tIns="91425" rIns="91425" bIns="91425" anchor="b" anchorCtr="0"/>
          <a:lstStyle>
            <a:lvl1pPr lvl="0">
              <a:spcBef>
                <a:spcPts val="0"/>
              </a:spcBef>
              <a:spcAft>
                <a:spcPts val="0"/>
              </a:spcAft>
              <a:buClr>
                <a:schemeClr val="lt1"/>
              </a:buClr>
              <a:buSzPts val="10000"/>
              <a:buNone/>
              <a:defRPr sz="10000">
                <a:solidFill>
                  <a:schemeClr val="lt1"/>
                </a:solidFill>
              </a:defRPr>
            </a:lvl1pPr>
            <a:lvl2pPr lvl="1">
              <a:spcBef>
                <a:spcPts val="0"/>
              </a:spcBef>
              <a:spcAft>
                <a:spcPts val="0"/>
              </a:spcAft>
              <a:buClr>
                <a:schemeClr val="lt1"/>
              </a:buClr>
              <a:buSzPts val="10000"/>
              <a:buNone/>
              <a:defRPr sz="10000">
                <a:solidFill>
                  <a:schemeClr val="lt1"/>
                </a:solidFill>
              </a:defRPr>
            </a:lvl2pPr>
            <a:lvl3pPr lvl="2">
              <a:spcBef>
                <a:spcPts val="0"/>
              </a:spcBef>
              <a:spcAft>
                <a:spcPts val="0"/>
              </a:spcAft>
              <a:buClr>
                <a:schemeClr val="lt1"/>
              </a:buClr>
              <a:buSzPts val="10000"/>
              <a:buNone/>
              <a:defRPr sz="10000">
                <a:solidFill>
                  <a:schemeClr val="lt1"/>
                </a:solidFill>
              </a:defRPr>
            </a:lvl3pPr>
            <a:lvl4pPr lvl="3">
              <a:spcBef>
                <a:spcPts val="0"/>
              </a:spcBef>
              <a:spcAft>
                <a:spcPts val="0"/>
              </a:spcAft>
              <a:buClr>
                <a:schemeClr val="lt1"/>
              </a:buClr>
              <a:buSzPts val="10000"/>
              <a:buNone/>
              <a:defRPr sz="10000">
                <a:solidFill>
                  <a:schemeClr val="lt1"/>
                </a:solidFill>
              </a:defRPr>
            </a:lvl4pPr>
            <a:lvl5pPr lvl="4">
              <a:spcBef>
                <a:spcPts val="0"/>
              </a:spcBef>
              <a:spcAft>
                <a:spcPts val="0"/>
              </a:spcAft>
              <a:buClr>
                <a:schemeClr val="lt1"/>
              </a:buClr>
              <a:buSzPts val="10000"/>
              <a:buNone/>
              <a:defRPr sz="10000">
                <a:solidFill>
                  <a:schemeClr val="lt1"/>
                </a:solidFill>
              </a:defRPr>
            </a:lvl5pPr>
            <a:lvl6pPr lvl="5">
              <a:spcBef>
                <a:spcPts val="0"/>
              </a:spcBef>
              <a:spcAft>
                <a:spcPts val="0"/>
              </a:spcAft>
              <a:buClr>
                <a:schemeClr val="lt1"/>
              </a:buClr>
              <a:buSzPts val="10000"/>
              <a:buNone/>
              <a:defRPr sz="10000">
                <a:solidFill>
                  <a:schemeClr val="lt1"/>
                </a:solidFill>
              </a:defRPr>
            </a:lvl6pPr>
            <a:lvl7pPr lvl="6">
              <a:spcBef>
                <a:spcPts val="0"/>
              </a:spcBef>
              <a:spcAft>
                <a:spcPts val="0"/>
              </a:spcAft>
              <a:buClr>
                <a:schemeClr val="lt1"/>
              </a:buClr>
              <a:buSzPts val="10000"/>
              <a:buNone/>
              <a:defRPr sz="10000">
                <a:solidFill>
                  <a:schemeClr val="lt1"/>
                </a:solidFill>
              </a:defRPr>
            </a:lvl7pPr>
            <a:lvl8pPr lvl="7">
              <a:spcBef>
                <a:spcPts val="0"/>
              </a:spcBef>
              <a:spcAft>
                <a:spcPts val="0"/>
              </a:spcAft>
              <a:buClr>
                <a:schemeClr val="lt1"/>
              </a:buClr>
              <a:buSzPts val="10000"/>
              <a:buNone/>
              <a:defRPr sz="10000">
                <a:solidFill>
                  <a:schemeClr val="lt1"/>
                </a:solidFill>
              </a:defRPr>
            </a:lvl8pPr>
            <a:lvl9pPr lvl="8">
              <a:spcBef>
                <a:spcPts val="0"/>
              </a:spcBef>
              <a:spcAft>
                <a:spcPts val="0"/>
              </a:spcAft>
              <a:buClr>
                <a:schemeClr val="lt1"/>
              </a:buClr>
              <a:buSzPts val="10000"/>
              <a:buNone/>
              <a:defRPr sz="10000">
                <a:solidFill>
                  <a:schemeClr val="lt1"/>
                </a:solidFill>
              </a:defRPr>
            </a:lvl9pPr>
          </a:lstStyle>
          <a:p>
            <a:endParaRPr/>
          </a:p>
        </p:txBody>
      </p:sp>
      <p:sp>
        <p:nvSpPr>
          <p:cNvPr id="56" name="Shape 56"/>
          <p:cNvSpPr txBox="1">
            <a:spLocks noGrp="1"/>
          </p:cNvSpPr>
          <p:nvPr>
            <p:ph type="body" idx="1"/>
          </p:nvPr>
        </p:nvSpPr>
        <p:spPr>
          <a:xfrm>
            <a:off x="311700" y="2121425"/>
            <a:ext cx="5334900" cy="942600"/>
          </a:xfrm>
          <a:prstGeom prst="rect">
            <a:avLst/>
          </a:prstGeom>
        </p:spPr>
        <p:txBody>
          <a:bodyPr spcFirstLastPara="1" wrap="square" lIns="91425" tIns="91425" rIns="91425" bIns="91425" anchor="t" anchorCtr="0"/>
          <a:lstStyle>
            <a:lvl1pPr marL="457200" lvl="0" indent="-311150">
              <a:spcBef>
                <a:spcPts val="0"/>
              </a:spcBef>
              <a:spcAft>
                <a:spcPts val="0"/>
              </a:spcAft>
              <a:buClr>
                <a:schemeClr val="accent2"/>
              </a:buClr>
              <a:buSzPts val="1300"/>
              <a:buChar char="●"/>
              <a:defRPr>
                <a:solidFill>
                  <a:schemeClr val="accent2"/>
                </a:solidFill>
              </a:defRPr>
            </a:lvl1pPr>
            <a:lvl2pPr marL="914400" lvl="1" indent="-298450">
              <a:spcBef>
                <a:spcPts val="1600"/>
              </a:spcBef>
              <a:spcAft>
                <a:spcPts val="0"/>
              </a:spcAft>
              <a:buClr>
                <a:schemeClr val="accent2"/>
              </a:buClr>
              <a:buSzPts val="1100"/>
              <a:buChar char="○"/>
              <a:defRPr>
                <a:solidFill>
                  <a:schemeClr val="accent2"/>
                </a:solidFill>
              </a:defRPr>
            </a:lvl2pPr>
            <a:lvl3pPr marL="1371600" lvl="2" indent="-298450">
              <a:spcBef>
                <a:spcPts val="1600"/>
              </a:spcBef>
              <a:spcAft>
                <a:spcPts val="0"/>
              </a:spcAft>
              <a:buClr>
                <a:schemeClr val="accent2"/>
              </a:buClr>
              <a:buSzPts val="1100"/>
              <a:buChar char="■"/>
              <a:defRPr>
                <a:solidFill>
                  <a:schemeClr val="accent2"/>
                </a:solidFill>
              </a:defRPr>
            </a:lvl3pPr>
            <a:lvl4pPr marL="1828800" lvl="3" indent="-298450">
              <a:spcBef>
                <a:spcPts val="1600"/>
              </a:spcBef>
              <a:spcAft>
                <a:spcPts val="0"/>
              </a:spcAft>
              <a:buClr>
                <a:schemeClr val="accent2"/>
              </a:buClr>
              <a:buSzPts val="1100"/>
              <a:buChar char="●"/>
              <a:defRPr>
                <a:solidFill>
                  <a:schemeClr val="accent2"/>
                </a:solidFill>
              </a:defRPr>
            </a:lvl4pPr>
            <a:lvl5pPr marL="2286000" lvl="4" indent="-298450">
              <a:spcBef>
                <a:spcPts val="1600"/>
              </a:spcBef>
              <a:spcAft>
                <a:spcPts val="0"/>
              </a:spcAft>
              <a:buClr>
                <a:schemeClr val="accent2"/>
              </a:buClr>
              <a:buSzPts val="1100"/>
              <a:buChar char="○"/>
              <a:defRPr>
                <a:solidFill>
                  <a:schemeClr val="accent2"/>
                </a:solidFill>
              </a:defRPr>
            </a:lvl5pPr>
            <a:lvl6pPr marL="2743200" lvl="5" indent="-298450">
              <a:spcBef>
                <a:spcPts val="1600"/>
              </a:spcBef>
              <a:spcAft>
                <a:spcPts val="0"/>
              </a:spcAft>
              <a:buClr>
                <a:schemeClr val="accent2"/>
              </a:buClr>
              <a:buSzPts val="1100"/>
              <a:buChar char="■"/>
              <a:defRPr>
                <a:solidFill>
                  <a:schemeClr val="accent2"/>
                </a:solidFill>
              </a:defRPr>
            </a:lvl6pPr>
            <a:lvl7pPr marL="3200400" lvl="6" indent="-298450">
              <a:spcBef>
                <a:spcPts val="1600"/>
              </a:spcBef>
              <a:spcAft>
                <a:spcPts val="0"/>
              </a:spcAft>
              <a:buClr>
                <a:schemeClr val="accent2"/>
              </a:buClr>
              <a:buSzPts val="1100"/>
              <a:buChar char="●"/>
              <a:defRPr>
                <a:solidFill>
                  <a:schemeClr val="accent2"/>
                </a:solidFill>
              </a:defRPr>
            </a:lvl7pPr>
            <a:lvl8pPr marL="3657600" lvl="7" indent="-298450">
              <a:spcBef>
                <a:spcPts val="1600"/>
              </a:spcBef>
              <a:spcAft>
                <a:spcPts val="0"/>
              </a:spcAft>
              <a:buClr>
                <a:schemeClr val="accent2"/>
              </a:buClr>
              <a:buSzPts val="1100"/>
              <a:buChar char="○"/>
              <a:defRPr>
                <a:solidFill>
                  <a:schemeClr val="accent2"/>
                </a:solidFill>
              </a:defRPr>
            </a:lvl8pPr>
            <a:lvl9pPr marL="4114800" lvl="8" indent="-298450">
              <a:spcBef>
                <a:spcPts val="1600"/>
              </a:spcBef>
              <a:spcAft>
                <a:spcPts val="1600"/>
              </a:spcAft>
              <a:buClr>
                <a:schemeClr val="accent2"/>
              </a:buClr>
              <a:buSzPts val="1100"/>
              <a:buChar char="■"/>
              <a:defRPr>
                <a:solidFill>
                  <a:schemeClr val="accent2"/>
                </a:solidFill>
              </a:defRPr>
            </a:lvl9pPr>
          </a:lstStyle>
          <a:p>
            <a:endParaRPr/>
          </a:p>
        </p:txBody>
      </p:sp>
      <p:sp>
        <p:nvSpPr>
          <p:cNvPr id="57" name="Shape 5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8"/>
        <p:cNvGrpSpPr/>
        <p:nvPr/>
      </p:nvGrpSpPr>
      <p:grpSpPr>
        <a:xfrm>
          <a:off x="0" y="0"/>
          <a:ext cx="0" cy="0"/>
          <a:chOff x="0" y="0"/>
          <a:chExt cx="0" cy="0"/>
        </a:xfrm>
      </p:grpSpPr>
      <p:sp>
        <p:nvSpPr>
          <p:cNvPr id="59" name="Shape 5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accent3"/>
        </a:solidFill>
        <a:effectLst/>
      </p:bgPr>
    </p:bg>
    <p:spTree>
      <p:nvGrpSpPr>
        <p:cNvPr id="1" name="Shape 14"/>
        <p:cNvGrpSpPr/>
        <p:nvPr/>
      </p:nvGrpSpPr>
      <p:grpSpPr>
        <a:xfrm>
          <a:off x="0" y="0"/>
          <a:ext cx="0" cy="0"/>
          <a:chOff x="0" y="0"/>
          <a:chExt cx="0" cy="0"/>
        </a:xfrm>
      </p:grpSpPr>
      <p:sp>
        <p:nvSpPr>
          <p:cNvPr id="15" name="Shape 15"/>
          <p:cNvSpPr/>
          <p:nvPr/>
        </p:nvSpPr>
        <p:spPr>
          <a:xfrm>
            <a:off x="0" y="48099"/>
            <a:ext cx="9144250" cy="4398100"/>
          </a:xfrm>
          <a:custGeom>
            <a:avLst/>
            <a:gdLst/>
            <a:ahLst/>
            <a:cxnLst/>
            <a:rect l="0" t="0" r="0" b="0"/>
            <a:pathLst>
              <a:path w="365770" h="175924" extrusionOk="0">
                <a:moveTo>
                  <a:pt x="0" y="0"/>
                </a:moveTo>
                <a:lnTo>
                  <a:pt x="365770" y="0"/>
                </a:lnTo>
                <a:lnTo>
                  <a:pt x="365760" y="70914"/>
                </a:lnTo>
                <a:lnTo>
                  <a:pt x="0" y="175924"/>
                </a:lnTo>
                <a:close/>
              </a:path>
            </a:pathLst>
          </a:custGeom>
          <a:solidFill>
            <a:schemeClr val="lt1"/>
          </a:solidFill>
          <a:ln>
            <a:noFill/>
          </a:ln>
        </p:spPr>
      </p:sp>
      <p:sp>
        <p:nvSpPr>
          <p:cNvPr id="16" name="Shape 16"/>
          <p:cNvSpPr/>
          <p:nvPr/>
        </p:nvSpPr>
        <p:spPr>
          <a:xfrm>
            <a:off x="0" y="0"/>
            <a:ext cx="9144250" cy="4398100"/>
          </a:xfrm>
          <a:custGeom>
            <a:avLst/>
            <a:gdLst/>
            <a:ahLst/>
            <a:cxnLst/>
            <a:rect l="0" t="0" r="0" b="0"/>
            <a:pathLst>
              <a:path w="365770" h="175924" extrusionOk="0">
                <a:moveTo>
                  <a:pt x="0" y="0"/>
                </a:moveTo>
                <a:lnTo>
                  <a:pt x="365770" y="0"/>
                </a:lnTo>
                <a:lnTo>
                  <a:pt x="365760" y="70914"/>
                </a:lnTo>
                <a:lnTo>
                  <a:pt x="0" y="175924"/>
                </a:lnTo>
                <a:close/>
              </a:path>
            </a:pathLst>
          </a:custGeom>
          <a:solidFill>
            <a:schemeClr val="accent3"/>
          </a:solidFill>
          <a:ln>
            <a:noFill/>
          </a:ln>
        </p:spPr>
      </p:sp>
      <p:sp>
        <p:nvSpPr>
          <p:cNvPr id="17" name="Shape 17"/>
          <p:cNvSpPr txBox="1">
            <a:spLocks noGrp="1"/>
          </p:cNvSpPr>
          <p:nvPr>
            <p:ph type="title"/>
          </p:nvPr>
        </p:nvSpPr>
        <p:spPr>
          <a:xfrm>
            <a:off x="311700" y="539725"/>
            <a:ext cx="8520600" cy="1282500"/>
          </a:xfrm>
          <a:prstGeom prst="rect">
            <a:avLst/>
          </a:prstGeom>
        </p:spPr>
        <p:txBody>
          <a:bodyPr spcFirstLastPara="1" wrap="square" lIns="91425" tIns="91425" rIns="91425" bIns="91425" anchor="t" anchorCtr="0"/>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a:endParaRPr/>
          </a:p>
        </p:txBody>
      </p:sp>
      <p:sp>
        <p:nvSpPr>
          <p:cNvPr id="18" name="Shape 1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9"/>
        <p:cNvGrpSpPr/>
        <p:nvPr/>
      </p:nvGrpSpPr>
      <p:grpSpPr>
        <a:xfrm>
          <a:off x="0" y="0"/>
          <a:ext cx="0" cy="0"/>
          <a:chOff x="0" y="0"/>
          <a:chExt cx="0" cy="0"/>
        </a:xfrm>
      </p:grpSpPr>
      <p:sp>
        <p:nvSpPr>
          <p:cNvPr id="20" name="Shape 20"/>
          <p:cNvSpPr/>
          <p:nvPr/>
        </p:nvSpPr>
        <p:spPr>
          <a:xfrm>
            <a:off x="0" y="0"/>
            <a:ext cx="4314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1" name="Shape 21"/>
          <p:cNvSpPr/>
          <p:nvPr/>
        </p:nvSpPr>
        <p:spPr>
          <a:xfrm>
            <a:off x="0" y="44125"/>
            <a:ext cx="4313625" cy="4399375"/>
          </a:xfrm>
          <a:custGeom>
            <a:avLst/>
            <a:gdLst/>
            <a:ahLst/>
            <a:cxnLst/>
            <a:rect l="0" t="0" r="0" b="0"/>
            <a:pathLst>
              <a:path w="172545" h="175975" extrusionOk="0">
                <a:moveTo>
                  <a:pt x="0" y="157"/>
                </a:moveTo>
                <a:lnTo>
                  <a:pt x="172419" y="0"/>
                </a:lnTo>
                <a:lnTo>
                  <a:pt x="172545" y="126541"/>
                </a:lnTo>
                <a:lnTo>
                  <a:pt x="0" y="175975"/>
                </a:lnTo>
                <a:close/>
              </a:path>
            </a:pathLst>
          </a:custGeom>
          <a:solidFill>
            <a:schemeClr val="accent2"/>
          </a:solidFill>
          <a:ln>
            <a:noFill/>
          </a:ln>
        </p:spPr>
      </p:sp>
      <p:sp>
        <p:nvSpPr>
          <p:cNvPr id="22" name="Shape 22"/>
          <p:cNvSpPr/>
          <p:nvPr/>
        </p:nvSpPr>
        <p:spPr>
          <a:xfrm>
            <a:off x="-125" y="0"/>
            <a:ext cx="4316900" cy="4395600"/>
          </a:xfrm>
          <a:custGeom>
            <a:avLst/>
            <a:gdLst/>
            <a:ahLst/>
            <a:cxnLst/>
            <a:rect l="0" t="0" r="0" b="0"/>
            <a:pathLst>
              <a:path w="172676" h="175824" extrusionOk="0">
                <a:moveTo>
                  <a:pt x="0" y="6"/>
                </a:moveTo>
                <a:lnTo>
                  <a:pt x="172676" y="0"/>
                </a:lnTo>
                <a:lnTo>
                  <a:pt x="172562" y="126442"/>
                </a:lnTo>
                <a:lnTo>
                  <a:pt x="0" y="175824"/>
                </a:lnTo>
                <a:close/>
              </a:path>
            </a:pathLst>
          </a:custGeom>
          <a:solidFill>
            <a:schemeClr val="dk1"/>
          </a:solidFill>
          <a:ln>
            <a:noFill/>
          </a:ln>
        </p:spPr>
      </p:sp>
      <p:sp>
        <p:nvSpPr>
          <p:cNvPr id="23" name="Shape 23"/>
          <p:cNvSpPr txBox="1">
            <a:spLocks noGrp="1"/>
          </p:cNvSpPr>
          <p:nvPr>
            <p:ph type="title"/>
          </p:nvPr>
        </p:nvSpPr>
        <p:spPr>
          <a:xfrm>
            <a:off x="311725" y="500925"/>
            <a:ext cx="3706500" cy="2508900"/>
          </a:xfrm>
          <a:prstGeom prst="rect">
            <a:avLst/>
          </a:prstGeom>
        </p:spPr>
        <p:txBody>
          <a:bodyPr spcFirstLastPara="1" wrap="square" lIns="91425" tIns="91425" rIns="91425" bIns="91425" anchor="t" anchorCtr="0"/>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a:endParaRPr/>
          </a:p>
        </p:txBody>
      </p:sp>
      <p:sp>
        <p:nvSpPr>
          <p:cNvPr id="24" name="Shape 24"/>
          <p:cNvSpPr txBox="1">
            <a:spLocks noGrp="1"/>
          </p:cNvSpPr>
          <p:nvPr>
            <p:ph type="body" idx="1"/>
          </p:nvPr>
        </p:nvSpPr>
        <p:spPr>
          <a:xfrm>
            <a:off x="4644675" y="500925"/>
            <a:ext cx="4166400" cy="40986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25" name="Shape 2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6"/>
        <p:cNvGrpSpPr/>
        <p:nvPr/>
      </p:nvGrpSpPr>
      <p:grpSpPr>
        <a:xfrm>
          <a:off x="0" y="0"/>
          <a:ext cx="0" cy="0"/>
          <a:chOff x="0" y="0"/>
          <a:chExt cx="0" cy="0"/>
        </a:xfrm>
      </p:grpSpPr>
      <p:sp>
        <p:nvSpPr>
          <p:cNvPr id="27" name="Shape 27"/>
          <p:cNvSpPr/>
          <p:nvPr/>
        </p:nvSpPr>
        <p:spPr>
          <a:xfrm>
            <a:off x="0" y="0"/>
            <a:ext cx="9144000" cy="1277100"/>
          </a:xfrm>
          <a:prstGeom prst="rect">
            <a:avLst/>
          </a:prstGeom>
          <a:solidFill>
            <a:schemeClr val="dk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8" name="Shape 28"/>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a:endParaRPr/>
          </a:p>
        </p:txBody>
      </p:sp>
      <p:sp>
        <p:nvSpPr>
          <p:cNvPr id="29" name="Shape 29"/>
          <p:cNvSpPr txBox="1">
            <a:spLocks noGrp="1"/>
          </p:cNvSpPr>
          <p:nvPr>
            <p:ph type="body" idx="1"/>
          </p:nvPr>
        </p:nvSpPr>
        <p:spPr>
          <a:xfrm>
            <a:off x="311700" y="1505700"/>
            <a:ext cx="3999900" cy="30762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30" name="Shape 30"/>
          <p:cNvSpPr txBox="1">
            <a:spLocks noGrp="1"/>
          </p:cNvSpPr>
          <p:nvPr>
            <p:ph type="body" idx="2"/>
          </p:nvPr>
        </p:nvSpPr>
        <p:spPr>
          <a:xfrm>
            <a:off x="4832400" y="1505700"/>
            <a:ext cx="3999900" cy="30762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31" name="Shape 3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2"/>
        <p:cNvGrpSpPr/>
        <p:nvPr/>
      </p:nvGrpSpPr>
      <p:grpSpPr>
        <a:xfrm>
          <a:off x="0" y="0"/>
          <a:ext cx="0" cy="0"/>
          <a:chOff x="0" y="0"/>
          <a:chExt cx="0" cy="0"/>
        </a:xfrm>
      </p:grpSpPr>
      <p:sp>
        <p:nvSpPr>
          <p:cNvPr id="33" name="Shape 33"/>
          <p:cNvSpPr/>
          <p:nvPr/>
        </p:nvSpPr>
        <p:spPr>
          <a:xfrm>
            <a:off x="0" y="0"/>
            <a:ext cx="9144000" cy="1277100"/>
          </a:xfrm>
          <a:prstGeom prst="rect">
            <a:avLst/>
          </a:prstGeom>
          <a:solidFill>
            <a:schemeClr val="dk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4" name="Shape 34"/>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a:endParaRPr/>
          </a:p>
        </p:txBody>
      </p:sp>
      <p:sp>
        <p:nvSpPr>
          <p:cNvPr id="35" name="Shape 3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6"/>
        <p:cNvGrpSpPr/>
        <p:nvPr/>
      </p:nvGrpSpPr>
      <p:grpSpPr>
        <a:xfrm>
          <a:off x="0" y="0"/>
          <a:ext cx="0" cy="0"/>
          <a:chOff x="0" y="0"/>
          <a:chExt cx="0" cy="0"/>
        </a:xfrm>
      </p:grpSpPr>
      <p:sp>
        <p:nvSpPr>
          <p:cNvPr id="37" name="Shape 37"/>
          <p:cNvSpPr/>
          <p:nvPr/>
        </p:nvSpPr>
        <p:spPr>
          <a:xfrm>
            <a:off x="0" y="0"/>
            <a:ext cx="37644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8" name="Shape 38"/>
          <p:cNvSpPr txBox="1">
            <a:spLocks noGrp="1"/>
          </p:cNvSpPr>
          <p:nvPr>
            <p:ph type="title"/>
          </p:nvPr>
        </p:nvSpPr>
        <p:spPr>
          <a:xfrm>
            <a:off x="311725" y="500925"/>
            <a:ext cx="3127500" cy="1829100"/>
          </a:xfrm>
          <a:prstGeom prst="rect">
            <a:avLst/>
          </a:prstGeom>
        </p:spPr>
        <p:txBody>
          <a:bodyPr spcFirstLastPara="1" wrap="square" lIns="91425" tIns="91425" rIns="91425" bIns="91425" anchor="t" anchorCtr="0"/>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a:endParaRPr/>
          </a:p>
        </p:txBody>
      </p:sp>
      <p:sp>
        <p:nvSpPr>
          <p:cNvPr id="39" name="Shape 39"/>
          <p:cNvSpPr txBox="1">
            <a:spLocks noGrp="1"/>
          </p:cNvSpPr>
          <p:nvPr>
            <p:ph type="body" idx="1"/>
          </p:nvPr>
        </p:nvSpPr>
        <p:spPr>
          <a:xfrm>
            <a:off x="311700" y="2390650"/>
            <a:ext cx="3127500" cy="2298000"/>
          </a:xfrm>
          <a:prstGeom prst="rect">
            <a:avLst/>
          </a:prstGeom>
        </p:spPr>
        <p:txBody>
          <a:bodyPr spcFirstLastPara="1" wrap="square" lIns="91425" tIns="91425" rIns="91425" bIns="91425" anchor="t" anchorCtr="0"/>
          <a:lstStyle>
            <a:lvl1pPr marL="457200" lvl="0" indent="-311150">
              <a:spcBef>
                <a:spcPts val="0"/>
              </a:spcBef>
              <a:spcAft>
                <a:spcPts val="0"/>
              </a:spcAft>
              <a:buClr>
                <a:schemeClr val="accent2"/>
              </a:buClr>
              <a:buSzPts val="1300"/>
              <a:buChar char="●"/>
              <a:defRPr>
                <a:solidFill>
                  <a:schemeClr val="accent2"/>
                </a:solidFill>
              </a:defRPr>
            </a:lvl1pPr>
            <a:lvl2pPr marL="914400" lvl="1" indent="-298450">
              <a:spcBef>
                <a:spcPts val="1600"/>
              </a:spcBef>
              <a:spcAft>
                <a:spcPts val="0"/>
              </a:spcAft>
              <a:buClr>
                <a:schemeClr val="accent2"/>
              </a:buClr>
              <a:buSzPts val="1100"/>
              <a:buChar char="○"/>
              <a:defRPr>
                <a:solidFill>
                  <a:schemeClr val="accent2"/>
                </a:solidFill>
              </a:defRPr>
            </a:lvl2pPr>
            <a:lvl3pPr marL="1371600" lvl="2" indent="-298450">
              <a:spcBef>
                <a:spcPts val="1600"/>
              </a:spcBef>
              <a:spcAft>
                <a:spcPts val="0"/>
              </a:spcAft>
              <a:buClr>
                <a:schemeClr val="accent2"/>
              </a:buClr>
              <a:buSzPts val="1100"/>
              <a:buChar char="■"/>
              <a:defRPr>
                <a:solidFill>
                  <a:schemeClr val="accent2"/>
                </a:solidFill>
              </a:defRPr>
            </a:lvl3pPr>
            <a:lvl4pPr marL="1828800" lvl="3" indent="-298450">
              <a:spcBef>
                <a:spcPts val="1600"/>
              </a:spcBef>
              <a:spcAft>
                <a:spcPts val="0"/>
              </a:spcAft>
              <a:buClr>
                <a:schemeClr val="accent2"/>
              </a:buClr>
              <a:buSzPts val="1100"/>
              <a:buChar char="●"/>
              <a:defRPr>
                <a:solidFill>
                  <a:schemeClr val="accent2"/>
                </a:solidFill>
              </a:defRPr>
            </a:lvl4pPr>
            <a:lvl5pPr marL="2286000" lvl="4" indent="-298450">
              <a:spcBef>
                <a:spcPts val="1600"/>
              </a:spcBef>
              <a:spcAft>
                <a:spcPts val="0"/>
              </a:spcAft>
              <a:buClr>
                <a:schemeClr val="accent2"/>
              </a:buClr>
              <a:buSzPts val="1100"/>
              <a:buChar char="○"/>
              <a:defRPr>
                <a:solidFill>
                  <a:schemeClr val="accent2"/>
                </a:solidFill>
              </a:defRPr>
            </a:lvl5pPr>
            <a:lvl6pPr marL="2743200" lvl="5" indent="-298450">
              <a:spcBef>
                <a:spcPts val="1600"/>
              </a:spcBef>
              <a:spcAft>
                <a:spcPts val="0"/>
              </a:spcAft>
              <a:buClr>
                <a:schemeClr val="accent2"/>
              </a:buClr>
              <a:buSzPts val="1100"/>
              <a:buChar char="■"/>
              <a:defRPr>
                <a:solidFill>
                  <a:schemeClr val="accent2"/>
                </a:solidFill>
              </a:defRPr>
            </a:lvl6pPr>
            <a:lvl7pPr marL="3200400" lvl="6" indent="-298450">
              <a:spcBef>
                <a:spcPts val="1600"/>
              </a:spcBef>
              <a:spcAft>
                <a:spcPts val="0"/>
              </a:spcAft>
              <a:buClr>
                <a:schemeClr val="accent2"/>
              </a:buClr>
              <a:buSzPts val="1100"/>
              <a:buChar char="●"/>
              <a:defRPr>
                <a:solidFill>
                  <a:schemeClr val="accent2"/>
                </a:solidFill>
              </a:defRPr>
            </a:lvl7pPr>
            <a:lvl8pPr marL="3657600" lvl="7" indent="-298450">
              <a:spcBef>
                <a:spcPts val="1600"/>
              </a:spcBef>
              <a:spcAft>
                <a:spcPts val="0"/>
              </a:spcAft>
              <a:buClr>
                <a:schemeClr val="accent2"/>
              </a:buClr>
              <a:buSzPts val="1100"/>
              <a:buChar char="○"/>
              <a:defRPr>
                <a:solidFill>
                  <a:schemeClr val="accent2"/>
                </a:solidFill>
              </a:defRPr>
            </a:lvl8pPr>
            <a:lvl9pPr marL="4114800" lvl="8" indent="-298450">
              <a:spcBef>
                <a:spcPts val="1600"/>
              </a:spcBef>
              <a:spcAft>
                <a:spcPts val="1600"/>
              </a:spcAft>
              <a:buClr>
                <a:schemeClr val="accent2"/>
              </a:buClr>
              <a:buSzPts val="1100"/>
              <a:buChar char="■"/>
              <a:defRPr>
                <a:solidFill>
                  <a:schemeClr val="accent2"/>
                </a:solidFill>
              </a:defRPr>
            </a:lvl9pPr>
          </a:lstStyle>
          <a:p>
            <a:endParaRPr/>
          </a:p>
        </p:txBody>
      </p:sp>
      <p:sp>
        <p:nvSpPr>
          <p:cNvPr id="40" name="Shape 4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3"/>
        </a:solidFill>
        <a:effectLst/>
      </p:bgPr>
    </p:bg>
    <p:spTree>
      <p:nvGrpSpPr>
        <p:cNvPr id="1" name="Shape 41"/>
        <p:cNvGrpSpPr/>
        <p:nvPr/>
      </p:nvGrpSpPr>
      <p:grpSpPr>
        <a:xfrm>
          <a:off x="0" y="0"/>
          <a:ext cx="0" cy="0"/>
          <a:chOff x="0" y="0"/>
          <a:chExt cx="0" cy="0"/>
        </a:xfrm>
      </p:grpSpPr>
      <p:sp>
        <p:nvSpPr>
          <p:cNvPr id="42" name="Shape 42"/>
          <p:cNvSpPr txBox="1">
            <a:spLocks noGrp="1"/>
          </p:cNvSpPr>
          <p:nvPr>
            <p:ph type="title"/>
          </p:nvPr>
        </p:nvSpPr>
        <p:spPr>
          <a:xfrm>
            <a:off x="311675" y="798600"/>
            <a:ext cx="6247800" cy="3546300"/>
          </a:xfrm>
          <a:prstGeom prst="rect">
            <a:avLst/>
          </a:prstGeom>
        </p:spPr>
        <p:txBody>
          <a:bodyPr spcFirstLastPara="1" wrap="square" lIns="91425" tIns="91425" rIns="91425" bIns="91425" anchor="ctr" anchorCtr="0"/>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a:endParaRPr/>
          </a:p>
        </p:txBody>
      </p:sp>
      <p:sp>
        <p:nvSpPr>
          <p:cNvPr id="43" name="Shape 4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4"/>
        <p:cNvGrpSpPr/>
        <p:nvPr/>
      </p:nvGrpSpPr>
      <p:grpSpPr>
        <a:xfrm>
          <a:off x="0" y="0"/>
          <a:ext cx="0" cy="0"/>
          <a:chOff x="0" y="0"/>
          <a:chExt cx="0" cy="0"/>
        </a:xfrm>
      </p:grpSpPr>
      <p:sp>
        <p:nvSpPr>
          <p:cNvPr id="45" name="Shape 45"/>
          <p:cNvSpPr/>
          <p:nvPr/>
        </p:nvSpPr>
        <p:spPr>
          <a:xfrm>
            <a:off x="0" y="0"/>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6" name="Shape 46"/>
          <p:cNvSpPr txBox="1">
            <a:spLocks noGrp="1"/>
          </p:cNvSpPr>
          <p:nvPr>
            <p:ph type="title"/>
          </p:nvPr>
        </p:nvSpPr>
        <p:spPr>
          <a:xfrm>
            <a:off x="311300" y="500925"/>
            <a:ext cx="3704400" cy="2049600"/>
          </a:xfrm>
          <a:prstGeom prst="rect">
            <a:avLst/>
          </a:prstGeom>
        </p:spPr>
        <p:txBody>
          <a:bodyPr spcFirstLastPara="1" wrap="square" lIns="91425" tIns="91425" rIns="91425" bIns="91425" anchor="t" anchorCtr="0"/>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a:endParaRPr/>
          </a:p>
        </p:txBody>
      </p:sp>
      <p:sp>
        <p:nvSpPr>
          <p:cNvPr id="47" name="Shape 47"/>
          <p:cNvSpPr txBox="1">
            <a:spLocks noGrp="1"/>
          </p:cNvSpPr>
          <p:nvPr>
            <p:ph type="subTitle" idx="1"/>
          </p:nvPr>
        </p:nvSpPr>
        <p:spPr>
          <a:xfrm>
            <a:off x="304800" y="2626725"/>
            <a:ext cx="3704400" cy="926700"/>
          </a:xfrm>
          <a:prstGeom prst="rect">
            <a:avLst/>
          </a:prstGeom>
        </p:spPr>
        <p:txBody>
          <a:bodyPr spcFirstLastPara="1" wrap="square" lIns="91425" tIns="91425" rIns="91425" bIns="91425" anchor="t" anchorCtr="0"/>
          <a:lstStyle>
            <a:lvl1pPr lvl="0">
              <a:lnSpc>
                <a:spcPct val="100000"/>
              </a:lnSpc>
              <a:spcBef>
                <a:spcPts val="0"/>
              </a:spcBef>
              <a:spcAft>
                <a:spcPts val="0"/>
              </a:spcAft>
              <a:buClr>
                <a:schemeClr val="accent2"/>
              </a:buClr>
              <a:buSzPts val="1600"/>
              <a:buNone/>
              <a:defRPr sz="1600">
                <a:solidFill>
                  <a:schemeClr val="accent2"/>
                </a:solidFill>
              </a:defRPr>
            </a:lvl1pPr>
            <a:lvl2pPr lvl="1">
              <a:lnSpc>
                <a:spcPct val="100000"/>
              </a:lnSpc>
              <a:spcBef>
                <a:spcPts val="0"/>
              </a:spcBef>
              <a:spcAft>
                <a:spcPts val="0"/>
              </a:spcAft>
              <a:buClr>
                <a:schemeClr val="accent2"/>
              </a:buClr>
              <a:buSzPts val="1600"/>
              <a:buNone/>
              <a:defRPr sz="1600">
                <a:solidFill>
                  <a:schemeClr val="accent2"/>
                </a:solidFill>
              </a:defRPr>
            </a:lvl2pPr>
            <a:lvl3pPr lvl="2">
              <a:lnSpc>
                <a:spcPct val="100000"/>
              </a:lnSpc>
              <a:spcBef>
                <a:spcPts val="0"/>
              </a:spcBef>
              <a:spcAft>
                <a:spcPts val="0"/>
              </a:spcAft>
              <a:buClr>
                <a:schemeClr val="accent2"/>
              </a:buClr>
              <a:buSzPts val="1600"/>
              <a:buNone/>
              <a:defRPr sz="1600">
                <a:solidFill>
                  <a:schemeClr val="accent2"/>
                </a:solidFill>
              </a:defRPr>
            </a:lvl3pPr>
            <a:lvl4pPr lvl="3">
              <a:lnSpc>
                <a:spcPct val="100000"/>
              </a:lnSpc>
              <a:spcBef>
                <a:spcPts val="0"/>
              </a:spcBef>
              <a:spcAft>
                <a:spcPts val="0"/>
              </a:spcAft>
              <a:buClr>
                <a:schemeClr val="accent2"/>
              </a:buClr>
              <a:buSzPts val="1600"/>
              <a:buNone/>
              <a:defRPr sz="1600">
                <a:solidFill>
                  <a:schemeClr val="accent2"/>
                </a:solidFill>
              </a:defRPr>
            </a:lvl4pPr>
            <a:lvl5pPr lvl="4">
              <a:lnSpc>
                <a:spcPct val="100000"/>
              </a:lnSpc>
              <a:spcBef>
                <a:spcPts val="0"/>
              </a:spcBef>
              <a:spcAft>
                <a:spcPts val="0"/>
              </a:spcAft>
              <a:buClr>
                <a:schemeClr val="accent2"/>
              </a:buClr>
              <a:buSzPts val="1600"/>
              <a:buNone/>
              <a:defRPr sz="1600">
                <a:solidFill>
                  <a:schemeClr val="accent2"/>
                </a:solidFill>
              </a:defRPr>
            </a:lvl5pPr>
            <a:lvl6pPr lvl="5">
              <a:lnSpc>
                <a:spcPct val="100000"/>
              </a:lnSpc>
              <a:spcBef>
                <a:spcPts val="0"/>
              </a:spcBef>
              <a:spcAft>
                <a:spcPts val="0"/>
              </a:spcAft>
              <a:buClr>
                <a:schemeClr val="accent2"/>
              </a:buClr>
              <a:buSzPts val="1600"/>
              <a:buNone/>
              <a:defRPr sz="1600">
                <a:solidFill>
                  <a:schemeClr val="accent2"/>
                </a:solidFill>
              </a:defRPr>
            </a:lvl6pPr>
            <a:lvl7pPr lvl="6">
              <a:lnSpc>
                <a:spcPct val="100000"/>
              </a:lnSpc>
              <a:spcBef>
                <a:spcPts val="0"/>
              </a:spcBef>
              <a:spcAft>
                <a:spcPts val="0"/>
              </a:spcAft>
              <a:buClr>
                <a:schemeClr val="accent2"/>
              </a:buClr>
              <a:buSzPts val="1600"/>
              <a:buNone/>
              <a:defRPr sz="1600">
                <a:solidFill>
                  <a:schemeClr val="accent2"/>
                </a:solidFill>
              </a:defRPr>
            </a:lvl7pPr>
            <a:lvl8pPr lvl="7">
              <a:lnSpc>
                <a:spcPct val="100000"/>
              </a:lnSpc>
              <a:spcBef>
                <a:spcPts val="0"/>
              </a:spcBef>
              <a:spcAft>
                <a:spcPts val="0"/>
              </a:spcAft>
              <a:buClr>
                <a:schemeClr val="accent2"/>
              </a:buClr>
              <a:buSzPts val="1600"/>
              <a:buNone/>
              <a:defRPr sz="1600">
                <a:solidFill>
                  <a:schemeClr val="accent2"/>
                </a:solidFill>
              </a:defRPr>
            </a:lvl8pPr>
            <a:lvl9pPr lvl="8">
              <a:lnSpc>
                <a:spcPct val="100000"/>
              </a:lnSpc>
              <a:spcBef>
                <a:spcPts val="0"/>
              </a:spcBef>
              <a:spcAft>
                <a:spcPts val="0"/>
              </a:spcAft>
              <a:buClr>
                <a:schemeClr val="accent2"/>
              </a:buClr>
              <a:buSzPts val="1600"/>
              <a:buNone/>
              <a:defRPr sz="1600">
                <a:solidFill>
                  <a:schemeClr val="accent2"/>
                </a:solidFill>
              </a:defRPr>
            </a:lvl9pPr>
          </a:lstStyle>
          <a:p>
            <a:endParaRPr/>
          </a:p>
        </p:txBody>
      </p:sp>
      <p:sp>
        <p:nvSpPr>
          <p:cNvPr id="48" name="Shape 48"/>
          <p:cNvSpPr txBox="1">
            <a:spLocks noGrp="1"/>
          </p:cNvSpPr>
          <p:nvPr>
            <p:ph type="body" idx="2"/>
          </p:nvPr>
        </p:nvSpPr>
        <p:spPr>
          <a:xfrm>
            <a:off x="4879025" y="500925"/>
            <a:ext cx="3954000" cy="41115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49" name="Shape 4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0"/>
        <p:cNvGrpSpPr/>
        <p:nvPr/>
      </p:nvGrpSpPr>
      <p:grpSpPr>
        <a:xfrm>
          <a:off x="0" y="0"/>
          <a:ext cx="0" cy="0"/>
          <a:chOff x="0" y="0"/>
          <a:chExt cx="0" cy="0"/>
        </a:xfrm>
      </p:grpSpPr>
      <p:sp>
        <p:nvSpPr>
          <p:cNvPr id="51" name="Shape 51"/>
          <p:cNvSpPr/>
          <p:nvPr/>
        </p:nvSpPr>
        <p:spPr>
          <a:xfrm>
            <a:off x="0" y="4369000"/>
            <a:ext cx="9144000" cy="774300"/>
          </a:xfrm>
          <a:prstGeom prst="rect">
            <a:avLst/>
          </a:prstGeom>
          <a:solidFill>
            <a:schemeClr val="dk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2" name="Shape 52"/>
          <p:cNvSpPr txBox="1">
            <a:spLocks noGrp="1"/>
          </p:cNvSpPr>
          <p:nvPr>
            <p:ph type="body" idx="1"/>
          </p:nvPr>
        </p:nvSpPr>
        <p:spPr>
          <a:xfrm>
            <a:off x="311700" y="4521400"/>
            <a:ext cx="7979400" cy="4605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Clr>
                <a:schemeClr val="lt1"/>
              </a:buClr>
              <a:buSzPts val="1300"/>
              <a:buFont typeface="Merriweather"/>
              <a:buNone/>
              <a:defRPr>
                <a:solidFill>
                  <a:schemeClr val="lt1"/>
                </a:solidFill>
                <a:latin typeface="Merriweather"/>
                <a:ea typeface="Merriweather"/>
                <a:cs typeface="Merriweather"/>
                <a:sym typeface="Merriweather"/>
              </a:defRPr>
            </a:lvl1pPr>
          </a:lstStyle>
          <a:p>
            <a:endParaRPr/>
          </a:p>
        </p:txBody>
      </p:sp>
      <p:sp>
        <p:nvSpPr>
          <p:cNvPr id="53" name="Shape 5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paradigm">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1pPr>
            <a:lvl2pPr lvl="1">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2pPr>
            <a:lvl3pPr lvl="2">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3pPr>
            <a:lvl4pPr lvl="3">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4pPr>
            <a:lvl5pPr lvl="4">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5pPr>
            <a:lvl6pPr lvl="5">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6pPr>
            <a:lvl7pPr lvl="6">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7pPr>
            <a:lvl8pPr lvl="7">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8pPr>
            <a:lvl9pPr lvl="8">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9pPr>
          </a:lstStyle>
          <a:p>
            <a:endParaRPr/>
          </a:p>
        </p:txBody>
      </p:sp>
      <p:sp>
        <p:nvSpPr>
          <p:cNvPr id="7" name="Shape 7"/>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11150">
              <a:lnSpc>
                <a:spcPct val="115000"/>
              </a:lnSpc>
              <a:spcBef>
                <a:spcPts val="0"/>
              </a:spcBef>
              <a:spcAft>
                <a:spcPts val="0"/>
              </a:spcAft>
              <a:buClr>
                <a:schemeClr val="dk2"/>
              </a:buClr>
              <a:buSzPts val="1300"/>
              <a:buFont typeface="Roboto"/>
              <a:buChar char="●"/>
              <a:defRPr sz="1300">
                <a:solidFill>
                  <a:schemeClr val="dk2"/>
                </a:solidFill>
                <a:latin typeface="Roboto"/>
                <a:ea typeface="Roboto"/>
                <a:cs typeface="Roboto"/>
                <a:sym typeface="Roboto"/>
              </a:defRPr>
            </a:lvl1pPr>
            <a:lvl2pPr marL="914400" lvl="1" indent="-29845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2pPr>
            <a:lvl3pPr marL="1371600" lvl="2" indent="-29845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3pPr>
            <a:lvl4pPr marL="1828800" lvl="3" indent="-29845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4pPr>
            <a:lvl5pPr marL="2286000" lvl="4" indent="-29845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5pPr>
            <a:lvl6pPr marL="2743200" lvl="5" indent="-29845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6pPr>
            <a:lvl7pPr marL="3200400" lvl="6" indent="-29845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7pPr>
            <a:lvl8pPr marL="3657600" lvl="7" indent="-29845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8pPr>
            <a:lvl9pPr marL="4114800" lvl="8" indent="-298450">
              <a:lnSpc>
                <a:spcPct val="115000"/>
              </a:lnSpc>
              <a:spcBef>
                <a:spcPts val="1600"/>
              </a:spcBef>
              <a:spcAft>
                <a:spcPts val="1600"/>
              </a:spcAft>
              <a:buClr>
                <a:schemeClr val="dk2"/>
              </a:buClr>
              <a:buSzPts val="1100"/>
              <a:buFont typeface="Roboto"/>
              <a:buChar char="■"/>
              <a:defRPr sz="1100">
                <a:solidFill>
                  <a:schemeClr val="dk2"/>
                </a:solidFill>
                <a:latin typeface="Roboto"/>
                <a:ea typeface="Roboto"/>
                <a:cs typeface="Roboto"/>
                <a:sym typeface="Roboto"/>
              </a:defRPr>
            </a:lvl9pPr>
          </a:lstStyle>
          <a:p>
            <a:endParaRPr/>
          </a:p>
        </p:txBody>
      </p:sp>
      <p:sp>
        <p:nvSpPr>
          <p:cNvPr id="8" name="Shape 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latin typeface="Roboto"/>
                <a:ea typeface="Roboto"/>
                <a:cs typeface="Roboto"/>
                <a:sym typeface="Roboto"/>
              </a:defRPr>
            </a:lvl1pPr>
            <a:lvl2pPr lvl="1" algn="r">
              <a:buNone/>
              <a:defRPr sz="1000">
                <a:solidFill>
                  <a:schemeClr val="dk2"/>
                </a:solidFill>
                <a:latin typeface="Roboto"/>
                <a:ea typeface="Roboto"/>
                <a:cs typeface="Roboto"/>
                <a:sym typeface="Roboto"/>
              </a:defRPr>
            </a:lvl2pPr>
            <a:lvl3pPr lvl="2" algn="r">
              <a:buNone/>
              <a:defRPr sz="1000">
                <a:solidFill>
                  <a:schemeClr val="dk2"/>
                </a:solidFill>
                <a:latin typeface="Roboto"/>
                <a:ea typeface="Roboto"/>
                <a:cs typeface="Roboto"/>
                <a:sym typeface="Roboto"/>
              </a:defRPr>
            </a:lvl3pPr>
            <a:lvl4pPr lvl="3" algn="r">
              <a:buNone/>
              <a:defRPr sz="1000">
                <a:solidFill>
                  <a:schemeClr val="dk2"/>
                </a:solidFill>
                <a:latin typeface="Roboto"/>
                <a:ea typeface="Roboto"/>
                <a:cs typeface="Roboto"/>
                <a:sym typeface="Roboto"/>
              </a:defRPr>
            </a:lvl4pPr>
            <a:lvl5pPr lvl="4" algn="r">
              <a:buNone/>
              <a:defRPr sz="1000">
                <a:solidFill>
                  <a:schemeClr val="dk2"/>
                </a:solidFill>
                <a:latin typeface="Roboto"/>
                <a:ea typeface="Roboto"/>
                <a:cs typeface="Roboto"/>
                <a:sym typeface="Roboto"/>
              </a:defRPr>
            </a:lvl5pPr>
            <a:lvl6pPr lvl="5" algn="r">
              <a:buNone/>
              <a:defRPr sz="1000">
                <a:solidFill>
                  <a:schemeClr val="dk2"/>
                </a:solidFill>
                <a:latin typeface="Roboto"/>
                <a:ea typeface="Roboto"/>
                <a:cs typeface="Roboto"/>
                <a:sym typeface="Roboto"/>
              </a:defRPr>
            </a:lvl6pPr>
            <a:lvl7pPr lvl="6" algn="r">
              <a:buNone/>
              <a:defRPr sz="1000">
                <a:solidFill>
                  <a:schemeClr val="dk2"/>
                </a:solidFill>
                <a:latin typeface="Roboto"/>
                <a:ea typeface="Roboto"/>
                <a:cs typeface="Roboto"/>
                <a:sym typeface="Roboto"/>
              </a:defRPr>
            </a:lvl7pPr>
            <a:lvl8pPr lvl="7" algn="r">
              <a:buNone/>
              <a:defRPr sz="1000">
                <a:solidFill>
                  <a:schemeClr val="dk2"/>
                </a:solidFill>
                <a:latin typeface="Roboto"/>
                <a:ea typeface="Roboto"/>
                <a:cs typeface="Roboto"/>
                <a:sym typeface="Roboto"/>
              </a:defRPr>
            </a:lvl8pPr>
            <a:lvl9pPr lvl="8" algn="r">
              <a:buNone/>
              <a:defRPr sz="1000">
                <a:solidFill>
                  <a:schemeClr val="dk2"/>
                </a:solidFill>
                <a:latin typeface="Roboto"/>
                <a:ea typeface="Roboto"/>
                <a:cs typeface="Roboto"/>
                <a:sym typeface="Roboto"/>
              </a:defRPr>
            </a:lvl9pPr>
          </a:lstStyle>
          <a:p>
            <a:pPr marL="0" lvl="0" indent="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4" Type="http://schemas.openxmlformats.org/officeDocument/2006/relationships/image" Target="../media/image2.jpg"/><Relationship Id="rId5" Type="http://schemas.openxmlformats.org/officeDocument/2006/relationships/image" Target="../media/image3.jpg"/><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4" Type="http://schemas.openxmlformats.org/officeDocument/2006/relationships/image" Target="../media/image5.jpg"/><Relationship Id="rId5" Type="http://schemas.openxmlformats.org/officeDocument/2006/relationships/image" Target="../media/image6.jpg"/><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4" Type="http://schemas.openxmlformats.org/officeDocument/2006/relationships/image" Target="../media/image4.jpg"/><Relationship Id="rId5" Type="http://schemas.openxmlformats.org/officeDocument/2006/relationships/image" Target="../media/image5.jpg"/><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4" Type="http://schemas.openxmlformats.org/officeDocument/2006/relationships/image" Target="../media/image4.jpg"/><Relationship Id="rId5" Type="http://schemas.openxmlformats.org/officeDocument/2006/relationships/image" Target="../media/image5.jpg"/><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4" Type="http://schemas.openxmlformats.org/officeDocument/2006/relationships/image" Target="../media/image10.png"/><Relationship Id="rId5" Type="http://schemas.openxmlformats.org/officeDocument/2006/relationships/image" Target="../media/image11.png"/><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Shape 64"/>
          <p:cNvSpPr txBox="1">
            <a:spLocks noGrp="1"/>
          </p:cNvSpPr>
          <p:nvPr>
            <p:ph type="ctrTitle"/>
          </p:nvPr>
        </p:nvSpPr>
        <p:spPr>
          <a:xfrm>
            <a:off x="311700" y="539725"/>
            <a:ext cx="8520600" cy="12825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sz="6000"/>
              <a:t>I Beat the Odds</a:t>
            </a:r>
            <a:endParaRPr sz="6000"/>
          </a:p>
        </p:txBody>
      </p:sp>
      <p:sp>
        <p:nvSpPr>
          <p:cNvPr id="65" name="Shape 65"/>
          <p:cNvSpPr txBox="1">
            <a:spLocks noGrp="1"/>
          </p:cNvSpPr>
          <p:nvPr>
            <p:ph type="subTitle" idx="1"/>
          </p:nvPr>
        </p:nvSpPr>
        <p:spPr>
          <a:xfrm>
            <a:off x="209600" y="2276575"/>
            <a:ext cx="8520600" cy="15486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sz="2400"/>
              <a:t>Book by: Michael Oher</a:t>
            </a:r>
            <a:endParaRPr sz="2400"/>
          </a:p>
          <a:p>
            <a:pPr marL="0" lvl="0" indent="0">
              <a:spcBef>
                <a:spcPts val="0"/>
              </a:spcBef>
              <a:spcAft>
                <a:spcPts val="0"/>
              </a:spcAft>
              <a:buNone/>
            </a:pPr>
            <a:r>
              <a:rPr lang="en" sz="2400"/>
              <a:t>Report by: Whitney Waddell</a:t>
            </a:r>
            <a:endParaRPr sz="2400"/>
          </a:p>
          <a:p>
            <a:pPr marL="0" lvl="0" indent="0">
              <a:spcBef>
                <a:spcPts val="0"/>
              </a:spcBef>
              <a:spcAft>
                <a:spcPts val="0"/>
              </a:spcAft>
              <a:buNone/>
            </a:pPr>
            <a:endParaRPr sz="24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Shape 70"/>
          <p:cNvSpPr txBox="1">
            <a:spLocks noGrp="1"/>
          </p:cNvSpPr>
          <p:nvPr>
            <p:ph type="title"/>
          </p:nvPr>
        </p:nvSpPr>
        <p:spPr>
          <a:xfrm>
            <a:off x="310825" y="583025"/>
            <a:ext cx="3706500" cy="8811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Settings</a:t>
            </a:r>
            <a:endParaRPr/>
          </a:p>
        </p:txBody>
      </p:sp>
      <p:sp>
        <p:nvSpPr>
          <p:cNvPr id="71" name="Shape 71"/>
          <p:cNvSpPr txBox="1">
            <a:spLocks noGrp="1"/>
          </p:cNvSpPr>
          <p:nvPr>
            <p:ph type="body" idx="1"/>
          </p:nvPr>
        </p:nvSpPr>
        <p:spPr>
          <a:xfrm>
            <a:off x="310825" y="1197121"/>
            <a:ext cx="3266700" cy="3432600"/>
          </a:xfrm>
          <a:prstGeom prst="rect">
            <a:avLst/>
          </a:prstGeom>
        </p:spPr>
        <p:txBody>
          <a:bodyPr spcFirstLastPara="1" wrap="square" lIns="91425" tIns="91425" rIns="91425" bIns="91425" anchor="t" anchorCtr="0">
            <a:noAutofit/>
          </a:bodyPr>
          <a:lstStyle/>
          <a:p>
            <a:pPr marL="0" lvl="0" indent="457200" rtl="0">
              <a:spcBef>
                <a:spcPts val="0"/>
              </a:spcBef>
              <a:spcAft>
                <a:spcPts val="0"/>
              </a:spcAft>
              <a:buNone/>
            </a:pPr>
            <a:r>
              <a:rPr lang="en" sz="1600">
                <a:solidFill>
                  <a:srgbClr val="FFFFFF"/>
                </a:solidFill>
              </a:rPr>
              <a:t>This story took place in Memphis, Tennessee and Oxford, Mississippi. Memphis is where most of his childhood and teenage years took place.  In his childhood, he lived in a place called “Hurt Village” before he went through Child Protective Services and foster care. Oxford, Mississippi is where he went to college and played college football.</a:t>
            </a:r>
            <a:endParaRPr sz="1600">
              <a:solidFill>
                <a:srgbClr val="FFFFFF"/>
              </a:solidFill>
            </a:endParaRPr>
          </a:p>
          <a:p>
            <a:pPr marL="0" lvl="0" indent="0">
              <a:spcBef>
                <a:spcPts val="1600"/>
              </a:spcBef>
              <a:spcAft>
                <a:spcPts val="1600"/>
              </a:spcAft>
              <a:buNone/>
            </a:pPr>
            <a:endParaRPr sz="1600"/>
          </a:p>
        </p:txBody>
      </p:sp>
      <p:pic>
        <p:nvPicPr>
          <p:cNvPr id="72" name="Shape 72"/>
          <p:cNvPicPr preferRelativeResize="0"/>
          <p:nvPr/>
        </p:nvPicPr>
        <p:blipFill>
          <a:blip r:embed="rId3">
            <a:alphaModFix/>
          </a:blip>
          <a:stretch>
            <a:fillRect/>
          </a:stretch>
        </p:blipFill>
        <p:spPr>
          <a:xfrm>
            <a:off x="4449175" y="1565975"/>
            <a:ext cx="2183200" cy="1781600"/>
          </a:xfrm>
          <a:prstGeom prst="rect">
            <a:avLst/>
          </a:prstGeom>
          <a:noFill/>
          <a:ln>
            <a:noFill/>
          </a:ln>
        </p:spPr>
      </p:pic>
      <p:pic>
        <p:nvPicPr>
          <p:cNvPr id="73" name="Shape 73"/>
          <p:cNvPicPr preferRelativeResize="0"/>
          <p:nvPr/>
        </p:nvPicPr>
        <p:blipFill>
          <a:blip r:embed="rId4">
            <a:alphaModFix/>
          </a:blip>
          <a:stretch>
            <a:fillRect/>
          </a:stretch>
        </p:blipFill>
        <p:spPr>
          <a:xfrm>
            <a:off x="4449176" y="3586203"/>
            <a:ext cx="2183201" cy="1271260"/>
          </a:xfrm>
          <a:prstGeom prst="rect">
            <a:avLst/>
          </a:prstGeom>
          <a:noFill/>
          <a:ln>
            <a:noFill/>
          </a:ln>
        </p:spPr>
      </p:pic>
      <p:pic>
        <p:nvPicPr>
          <p:cNvPr id="74" name="Shape 74"/>
          <p:cNvPicPr preferRelativeResize="0"/>
          <p:nvPr/>
        </p:nvPicPr>
        <p:blipFill>
          <a:blip r:embed="rId5">
            <a:alphaModFix/>
          </a:blip>
          <a:stretch>
            <a:fillRect/>
          </a:stretch>
        </p:blipFill>
        <p:spPr>
          <a:xfrm>
            <a:off x="6956400" y="1565975"/>
            <a:ext cx="2100701" cy="32289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Shape 79"/>
          <p:cNvSpPr txBox="1">
            <a:spLocks noGrp="1"/>
          </p:cNvSpPr>
          <p:nvPr>
            <p:ph type="title"/>
          </p:nvPr>
        </p:nvSpPr>
        <p:spPr>
          <a:xfrm>
            <a:off x="311725" y="500925"/>
            <a:ext cx="3706500" cy="25089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Main Characters</a:t>
            </a:r>
            <a:endParaRPr/>
          </a:p>
        </p:txBody>
      </p:sp>
      <p:sp>
        <p:nvSpPr>
          <p:cNvPr id="80" name="Shape 80"/>
          <p:cNvSpPr txBox="1">
            <a:spLocks noGrp="1"/>
          </p:cNvSpPr>
          <p:nvPr>
            <p:ph type="body" idx="1"/>
          </p:nvPr>
        </p:nvSpPr>
        <p:spPr>
          <a:xfrm>
            <a:off x="267000" y="1241375"/>
            <a:ext cx="4052100" cy="3723900"/>
          </a:xfrm>
          <a:prstGeom prst="rect">
            <a:avLst/>
          </a:prstGeom>
        </p:spPr>
        <p:txBody>
          <a:bodyPr spcFirstLastPara="1" wrap="square" lIns="91425" tIns="91425" rIns="91425" bIns="91425" anchor="t" anchorCtr="0">
            <a:noAutofit/>
          </a:bodyPr>
          <a:lstStyle/>
          <a:p>
            <a:pPr marL="0" lvl="0" indent="457200">
              <a:spcBef>
                <a:spcPts val="0"/>
              </a:spcBef>
              <a:spcAft>
                <a:spcPts val="1600"/>
              </a:spcAft>
              <a:buNone/>
            </a:pPr>
            <a:r>
              <a:rPr lang="en">
                <a:solidFill>
                  <a:srgbClr val="FFFFFF"/>
                </a:solidFill>
              </a:rPr>
              <a:t>This book is an autobiography. Because of this, the main characters would be the author, and his friends/family that help him and are in the story the most. This story covers his whole lifetime up to that moment, so there are a lot of different people that help him. The people that I am going to list will be the people that are a part of the main climax. These include,  Collins Tuohy (sister), Michael Oher,  S.J. Touhy (Brother), Leigh Anne  Tuohy (mother/guardian), and Sean Tuohy (father/guardian).  Also, he has a tutor named Miss Sue, who helped him in school, so he could pass class. Everyone in the family, including Miss Sue went to Ole Miss.  Collins is the same age as Michael.  But S.J. is 7 years younger.  Because of these people, Michael Oher was able to pursue his dreams.</a:t>
            </a:r>
            <a:endParaRPr>
              <a:solidFill>
                <a:srgbClr val="FFFFFF"/>
              </a:solidFill>
            </a:endParaRPr>
          </a:p>
        </p:txBody>
      </p:sp>
      <p:pic>
        <p:nvPicPr>
          <p:cNvPr id="81" name="Shape 81"/>
          <p:cNvPicPr preferRelativeResize="0"/>
          <p:nvPr/>
        </p:nvPicPr>
        <p:blipFill>
          <a:blip r:embed="rId3">
            <a:alphaModFix/>
          </a:blip>
          <a:stretch>
            <a:fillRect/>
          </a:stretch>
        </p:blipFill>
        <p:spPr>
          <a:xfrm>
            <a:off x="4888950" y="1241375"/>
            <a:ext cx="1489601" cy="1890550"/>
          </a:xfrm>
          <a:prstGeom prst="rect">
            <a:avLst/>
          </a:prstGeom>
          <a:noFill/>
          <a:ln>
            <a:noFill/>
          </a:ln>
        </p:spPr>
      </p:pic>
      <p:pic>
        <p:nvPicPr>
          <p:cNvPr id="82" name="Shape 82"/>
          <p:cNvPicPr preferRelativeResize="0"/>
          <p:nvPr/>
        </p:nvPicPr>
        <p:blipFill rotWithShape="1">
          <a:blip r:embed="rId4">
            <a:alphaModFix/>
          </a:blip>
          <a:srcRect r="25345" b="25345"/>
          <a:stretch/>
        </p:blipFill>
        <p:spPr>
          <a:xfrm>
            <a:off x="6602300" y="1241375"/>
            <a:ext cx="1489600" cy="1890548"/>
          </a:xfrm>
          <a:prstGeom prst="rect">
            <a:avLst/>
          </a:prstGeom>
          <a:noFill/>
          <a:ln>
            <a:noFill/>
          </a:ln>
        </p:spPr>
      </p:pic>
      <p:pic>
        <p:nvPicPr>
          <p:cNvPr id="83" name="Shape 83"/>
          <p:cNvPicPr preferRelativeResize="0"/>
          <p:nvPr/>
        </p:nvPicPr>
        <p:blipFill>
          <a:blip r:embed="rId5">
            <a:alphaModFix/>
          </a:blip>
          <a:stretch>
            <a:fillRect/>
          </a:stretch>
        </p:blipFill>
        <p:spPr>
          <a:xfrm>
            <a:off x="4888950" y="3258500"/>
            <a:ext cx="3202949" cy="16431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Shape 88"/>
          <p:cNvSpPr txBox="1">
            <a:spLocks noGrp="1"/>
          </p:cNvSpPr>
          <p:nvPr>
            <p:ph type="title"/>
          </p:nvPr>
        </p:nvSpPr>
        <p:spPr>
          <a:xfrm>
            <a:off x="311725" y="259150"/>
            <a:ext cx="3706500" cy="10845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Michael Oher and How He Changes</a:t>
            </a:r>
            <a:endParaRPr/>
          </a:p>
        </p:txBody>
      </p:sp>
      <p:sp>
        <p:nvSpPr>
          <p:cNvPr id="89" name="Shape 89"/>
          <p:cNvSpPr txBox="1">
            <a:spLocks noGrp="1"/>
          </p:cNvSpPr>
          <p:nvPr>
            <p:ph type="body" idx="1"/>
          </p:nvPr>
        </p:nvSpPr>
        <p:spPr>
          <a:xfrm>
            <a:off x="0" y="1291200"/>
            <a:ext cx="4334700" cy="3852300"/>
          </a:xfrm>
          <a:prstGeom prst="rect">
            <a:avLst/>
          </a:prstGeom>
        </p:spPr>
        <p:txBody>
          <a:bodyPr spcFirstLastPara="1" wrap="square" lIns="91425" tIns="91425" rIns="91425" bIns="91425" anchor="t" anchorCtr="0">
            <a:noAutofit/>
          </a:bodyPr>
          <a:lstStyle/>
          <a:p>
            <a:pPr marL="0" lvl="0" indent="457200">
              <a:spcBef>
                <a:spcPts val="0"/>
              </a:spcBef>
              <a:spcAft>
                <a:spcPts val="1600"/>
              </a:spcAft>
              <a:buNone/>
            </a:pPr>
            <a:r>
              <a:rPr lang="en" sz="1400" dirty="0">
                <a:solidFill>
                  <a:srgbClr val="FFFFFF"/>
                </a:solidFill>
              </a:rPr>
              <a:t>Michael Oher , as it says in the book, went from homelessness, to the blind side, and beyond.  When he was young, </a:t>
            </a:r>
            <a:r>
              <a:rPr lang="en" sz="1400" dirty="0" smtClean="0">
                <a:solidFill>
                  <a:srgbClr val="FFFFFF"/>
                </a:solidFill>
              </a:rPr>
              <a:t>h</a:t>
            </a:r>
            <a:r>
              <a:rPr lang="en-US" sz="1400" dirty="0" smtClean="0">
                <a:solidFill>
                  <a:srgbClr val="FFFFFF"/>
                </a:solidFill>
              </a:rPr>
              <a:t>e</a:t>
            </a:r>
            <a:r>
              <a:rPr lang="en" sz="1400" dirty="0" smtClean="0">
                <a:solidFill>
                  <a:srgbClr val="FFFFFF"/>
                </a:solidFill>
              </a:rPr>
              <a:t> </a:t>
            </a:r>
            <a:r>
              <a:rPr lang="en" sz="1400" dirty="0">
                <a:solidFill>
                  <a:srgbClr val="FFFFFF"/>
                </a:solidFill>
              </a:rPr>
              <a:t>and his siblings struggled with surviving. His mom struggled with addictions and locked her kids out of the house for days to weeks at a time. He went in and out of children services and foster care. One of his friend’s dad (Big Tony) took him to a Christian High school, called </a:t>
            </a:r>
            <a:r>
              <a:rPr lang="en" sz="1400" dirty="0" smtClean="0">
                <a:solidFill>
                  <a:srgbClr val="FFFFFF"/>
                </a:solidFill>
              </a:rPr>
              <a:t>Briarcrest</a:t>
            </a:r>
            <a:r>
              <a:rPr lang="en-US" sz="1400" dirty="0" smtClean="0">
                <a:solidFill>
                  <a:srgbClr val="FFFFFF"/>
                </a:solidFill>
              </a:rPr>
              <a:t>,</a:t>
            </a:r>
            <a:r>
              <a:rPr lang="en" sz="1400" dirty="0" smtClean="0">
                <a:solidFill>
                  <a:srgbClr val="FFFFFF"/>
                </a:solidFill>
              </a:rPr>
              <a:t> </a:t>
            </a:r>
            <a:r>
              <a:rPr lang="en" sz="1400" dirty="0">
                <a:solidFill>
                  <a:srgbClr val="FFFFFF"/>
                </a:solidFill>
              </a:rPr>
              <a:t>his sophomore year. He struggled at the beginning of high school there because of the lack of education, but the teachers helped him find a way to learn. While at this school, the Tuohys took him in as part of their family and helped him become the person he is now. Michael Oher loves his family, and is very successful in football.</a:t>
            </a:r>
            <a:endParaRPr sz="1400" dirty="0">
              <a:solidFill>
                <a:srgbClr val="FFFFFF"/>
              </a:solidFill>
            </a:endParaRPr>
          </a:p>
        </p:txBody>
      </p:sp>
      <p:pic>
        <p:nvPicPr>
          <p:cNvPr id="90" name="Shape 90"/>
          <p:cNvPicPr preferRelativeResize="0"/>
          <p:nvPr/>
        </p:nvPicPr>
        <p:blipFill>
          <a:blip r:embed="rId3">
            <a:alphaModFix/>
          </a:blip>
          <a:stretch>
            <a:fillRect/>
          </a:stretch>
        </p:blipFill>
        <p:spPr>
          <a:xfrm>
            <a:off x="5260652" y="1343700"/>
            <a:ext cx="1476877" cy="2067425"/>
          </a:xfrm>
          <a:prstGeom prst="rect">
            <a:avLst/>
          </a:prstGeom>
          <a:noFill/>
          <a:ln>
            <a:noFill/>
          </a:ln>
        </p:spPr>
      </p:pic>
      <p:pic>
        <p:nvPicPr>
          <p:cNvPr id="91" name="Shape 91"/>
          <p:cNvPicPr preferRelativeResize="0"/>
          <p:nvPr/>
        </p:nvPicPr>
        <p:blipFill>
          <a:blip r:embed="rId4">
            <a:alphaModFix/>
          </a:blip>
          <a:stretch>
            <a:fillRect/>
          </a:stretch>
        </p:blipFill>
        <p:spPr>
          <a:xfrm>
            <a:off x="5229900" y="3560975"/>
            <a:ext cx="3136224" cy="1469575"/>
          </a:xfrm>
          <a:prstGeom prst="rect">
            <a:avLst/>
          </a:prstGeom>
          <a:noFill/>
          <a:ln>
            <a:noFill/>
          </a:ln>
        </p:spPr>
      </p:pic>
      <p:pic>
        <p:nvPicPr>
          <p:cNvPr id="92" name="Shape 92"/>
          <p:cNvPicPr preferRelativeResize="0"/>
          <p:nvPr/>
        </p:nvPicPr>
        <p:blipFill>
          <a:blip r:embed="rId5">
            <a:alphaModFix/>
          </a:blip>
          <a:stretch>
            <a:fillRect/>
          </a:stretch>
        </p:blipFill>
        <p:spPr>
          <a:xfrm>
            <a:off x="7029650" y="1343699"/>
            <a:ext cx="1336476" cy="206742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Shape 97"/>
          <p:cNvSpPr txBox="1">
            <a:spLocks noGrp="1"/>
          </p:cNvSpPr>
          <p:nvPr>
            <p:ph type="title"/>
          </p:nvPr>
        </p:nvSpPr>
        <p:spPr>
          <a:xfrm>
            <a:off x="311725" y="500925"/>
            <a:ext cx="3706500" cy="25089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Climax</a:t>
            </a:r>
            <a:endParaRPr/>
          </a:p>
        </p:txBody>
      </p:sp>
      <p:sp>
        <p:nvSpPr>
          <p:cNvPr id="98" name="Shape 98"/>
          <p:cNvSpPr txBox="1">
            <a:spLocks noGrp="1"/>
          </p:cNvSpPr>
          <p:nvPr>
            <p:ph type="body" idx="1"/>
          </p:nvPr>
        </p:nvSpPr>
        <p:spPr>
          <a:xfrm>
            <a:off x="0" y="1298600"/>
            <a:ext cx="4326900" cy="3844800"/>
          </a:xfrm>
          <a:prstGeom prst="rect">
            <a:avLst/>
          </a:prstGeom>
        </p:spPr>
        <p:txBody>
          <a:bodyPr spcFirstLastPara="1" wrap="square" lIns="91425" tIns="91425" rIns="91425" bIns="91425" anchor="t" anchorCtr="0">
            <a:noAutofit/>
          </a:bodyPr>
          <a:lstStyle/>
          <a:p>
            <a:pPr marL="0" lvl="0" indent="457200">
              <a:spcBef>
                <a:spcPts val="0"/>
              </a:spcBef>
              <a:spcAft>
                <a:spcPts val="1600"/>
              </a:spcAft>
              <a:buNone/>
            </a:pPr>
            <a:r>
              <a:rPr lang="en" sz="1600">
                <a:solidFill>
                  <a:srgbClr val="FFFFFF"/>
                </a:solidFill>
              </a:rPr>
              <a:t>The climax is when the Tuohys took him in. The Tuohy parents became Michael’s legal guardians. They helped Michael follow his dreams of becoming a professional NFL player and make it into a college. The Tuohy family members are Collins (sister), Leigh Anne (mother/legal guardian), and Sean (father/legal guardian), Sean Jr/ S.J. (Brother). The Tuohys helped him get a good education at The University of Mississippi and play left offensive tackle (the blind side) for the Baltimore Ravens and the Carolina Panthers. </a:t>
            </a:r>
            <a:endParaRPr sz="1600">
              <a:solidFill>
                <a:srgbClr val="FFFFFF"/>
              </a:solidFill>
            </a:endParaRPr>
          </a:p>
        </p:txBody>
      </p:sp>
      <p:pic>
        <p:nvPicPr>
          <p:cNvPr id="99" name="Shape 99"/>
          <p:cNvPicPr preferRelativeResize="0"/>
          <p:nvPr/>
        </p:nvPicPr>
        <p:blipFill rotWithShape="1">
          <a:blip r:embed="rId3">
            <a:alphaModFix/>
          </a:blip>
          <a:srcRect r="29078"/>
          <a:stretch/>
        </p:blipFill>
        <p:spPr>
          <a:xfrm>
            <a:off x="4550400" y="667475"/>
            <a:ext cx="4065526" cy="2275724"/>
          </a:xfrm>
          <a:prstGeom prst="rect">
            <a:avLst/>
          </a:prstGeom>
          <a:noFill/>
          <a:ln>
            <a:noFill/>
          </a:ln>
        </p:spPr>
      </p:pic>
      <p:pic>
        <p:nvPicPr>
          <p:cNvPr id="100" name="Shape 100"/>
          <p:cNvPicPr preferRelativeResize="0"/>
          <p:nvPr/>
        </p:nvPicPr>
        <p:blipFill>
          <a:blip r:embed="rId4">
            <a:alphaModFix/>
          </a:blip>
          <a:stretch>
            <a:fillRect/>
          </a:stretch>
        </p:blipFill>
        <p:spPr>
          <a:xfrm>
            <a:off x="4585950" y="3129425"/>
            <a:ext cx="1955150" cy="1746750"/>
          </a:xfrm>
          <a:prstGeom prst="rect">
            <a:avLst/>
          </a:prstGeom>
          <a:noFill/>
          <a:ln>
            <a:noFill/>
          </a:ln>
        </p:spPr>
      </p:pic>
      <p:pic>
        <p:nvPicPr>
          <p:cNvPr id="101" name="Shape 101"/>
          <p:cNvPicPr preferRelativeResize="0"/>
          <p:nvPr/>
        </p:nvPicPr>
        <p:blipFill rotWithShape="1">
          <a:blip r:embed="rId5">
            <a:alphaModFix/>
          </a:blip>
          <a:srcRect/>
          <a:stretch/>
        </p:blipFill>
        <p:spPr>
          <a:xfrm>
            <a:off x="7004575" y="3129425"/>
            <a:ext cx="1611350" cy="174675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Shape 106"/>
          <p:cNvSpPr txBox="1">
            <a:spLocks noGrp="1"/>
          </p:cNvSpPr>
          <p:nvPr>
            <p:ph type="title"/>
          </p:nvPr>
        </p:nvSpPr>
        <p:spPr>
          <a:xfrm>
            <a:off x="311725" y="500925"/>
            <a:ext cx="3706500" cy="25089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Extras</a:t>
            </a:r>
            <a:endParaRPr/>
          </a:p>
        </p:txBody>
      </p:sp>
      <p:sp>
        <p:nvSpPr>
          <p:cNvPr id="107" name="Shape 107"/>
          <p:cNvSpPr txBox="1">
            <a:spLocks noGrp="1"/>
          </p:cNvSpPr>
          <p:nvPr>
            <p:ph type="body" idx="1"/>
          </p:nvPr>
        </p:nvSpPr>
        <p:spPr>
          <a:xfrm>
            <a:off x="47125" y="1441750"/>
            <a:ext cx="4279500" cy="2975100"/>
          </a:xfrm>
          <a:prstGeom prst="rect">
            <a:avLst/>
          </a:prstGeom>
        </p:spPr>
        <p:txBody>
          <a:bodyPr spcFirstLastPara="1" wrap="square" lIns="91425" tIns="91425" rIns="91425" bIns="91425" anchor="t" anchorCtr="0">
            <a:noAutofit/>
          </a:bodyPr>
          <a:lstStyle/>
          <a:p>
            <a:pPr marL="0" lvl="0" indent="0">
              <a:spcBef>
                <a:spcPts val="0"/>
              </a:spcBef>
              <a:spcAft>
                <a:spcPts val="1600"/>
              </a:spcAft>
              <a:buNone/>
            </a:pPr>
            <a:r>
              <a:rPr lang="en" sz="1800">
                <a:solidFill>
                  <a:srgbClr val="FFFFFF"/>
                </a:solidFill>
              </a:rPr>
              <a:t>This book is 11 points with a 6.6 book level. It is an autobiography by Michael Oher.</a:t>
            </a:r>
            <a:endParaRPr sz="1800">
              <a:solidFill>
                <a:srgbClr val="FFFFFF"/>
              </a:solidFill>
            </a:endParaRPr>
          </a:p>
        </p:txBody>
      </p:sp>
      <p:pic>
        <p:nvPicPr>
          <p:cNvPr id="108" name="Shape 108"/>
          <p:cNvPicPr preferRelativeResize="0"/>
          <p:nvPr/>
        </p:nvPicPr>
        <p:blipFill>
          <a:blip r:embed="rId3">
            <a:alphaModFix/>
          </a:blip>
          <a:stretch>
            <a:fillRect/>
          </a:stretch>
        </p:blipFill>
        <p:spPr>
          <a:xfrm>
            <a:off x="4895475" y="716638"/>
            <a:ext cx="3316224" cy="2077475"/>
          </a:xfrm>
          <a:prstGeom prst="rect">
            <a:avLst/>
          </a:prstGeom>
          <a:noFill/>
          <a:ln>
            <a:noFill/>
          </a:ln>
        </p:spPr>
      </p:pic>
      <p:pic>
        <p:nvPicPr>
          <p:cNvPr id="109" name="Shape 109"/>
          <p:cNvPicPr preferRelativeResize="0"/>
          <p:nvPr/>
        </p:nvPicPr>
        <p:blipFill>
          <a:blip r:embed="rId4">
            <a:alphaModFix/>
          </a:blip>
          <a:stretch>
            <a:fillRect/>
          </a:stretch>
        </p:blipFill>
        <p:spPr>
          <a:xfrm>
            <a:off x="4895475" y="3009825"/>
            <a:ext cx="1544725" cy="1544725"/>
          </a:xfrm>
          <a:prstGeom prst="rect">
            <a:avLst/>
          </a:prstGeom>
          <a:noFill/>
          <a:ln>
            <a:noFill/>
          </a:ln>
        </p:spPr>
      </p:pic>
      <p:pic>
        <p:nvPicPr>
          <p:cNvPr id="110" name="Shape 110"/>
          <p:cNvPicPr preferRelativeResize="0"/>
          <p:nvPr/>
        </p:nvPicPr>
        <p:blipFill>
          <a:blip r:embed="rId5">
            <a:alphaModFix/>
          </a:blip>
          <a:stretch>
            <a:fillRect/>
          </a:stretch>
        </p:blipFill>
        <p:spPr>
          <a:xfrm>
            <a:off x="6666975" y="3009825"/>
            <a:ext cx="1544725" cy="1544725"/>
          </a:xfrm>
          <a:prstGeom prst="rect">
            <a:avLst/>
          </a:prstGeom>
          <a:noFill/>
          <a:ln>
            <a:noFill/>
          </a:ln>
        </p:spPr>
      </p:pic>
    </p:spTree>
  </p:cSld>
  <p:clrMapOvr>
    <a:masterClrMapping/>
  </p:clrMapOvr>
</p:sld>
</file>

<file path=ppt/theme/theme1.xml><?xml version="1.0" encoding="utf-8"?>
<a:theme xmlns:a="http://schemas.openxmlformats.org/drawingml/2006/main" name="Paradigm">
  <a:themeElements>
    <a:clrScheme name="Paradigm">
      <a:dk1>
        <a:srgbClr val="31394D"/>
      </a:dk1>
      <a:lt1>
        <a:srgbClr val="FFFFFF"/>
      </a:lt1>
      <a:dk2>
        <a:srgbClr val="666666"/>
      </a:dk2>
      <a:lt2>
        <a:srgbClr val="626B73"/>
      </a:lt2>
      <a:accent1>
        <a:srgbClr val="002F4A"/>
      </a:accent1>
      <a:accent2>
        <a:srgbClr val="D9C4B1"/>
      </a:accent2>
      <a:accent3>
        <a:srgbClr val="EDE3DA"/>
      </a:accent3>
      <a:accent4>
        <a:srgbClr val="B85741"/>
      </a:accent4>
      <a:accent5>
        <a:srgbClr val="009384"/>
      </a:accent5>
      <a:accent6>
        <a:srgbClr val="D0F6FF"/>
      </a:accent6>
      <a:hlink>
        <a:srgbClr val="009384"/>
      </a:hlink>
      <a:folHlink>
        <a:srgbClr val="00938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535</Words>
  <Application>Microsoft Macintosh PowerPoint</Application>
  <PresentationFormat>On-screen Show (16:9)</PresentationFormat>
  <Paragraphs>13</Paragraphs>
  <Slides>6</Slides>
  <Notes>6</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6</vt:i4>
      </vt:variant>
    </vt:vector>
  </HeadingPairs>
  <TitlesOfParts>
    <vt:vector size="9" baseType="lpstr">
      <vt:lpstr>Roboto</vt:lpstr>
      <vt:lpstr>Merriweather</vt:lpstr>
      <vt:lpstr>Paradigm</vt:lpstr>
      <vt:lpstr>I Beat the Odds</vt:lpstr>
      <vt:lpstr>Settings</vt:lpstr>
      <vt:lpstr>Main Characters</vt:lpstr>
      <vt:lpstr>Michael Oher and How He Changes</vt:lpstr>
      <vt:lpstr>Climax</vt:lpstr>
      <vt:lpstr>Extras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 Beat the Odds</dc:title>
  <cp:lastModifiedBy>PLS</cp:lastModifiedBy>
  <cp:revision>2</cp:revision>
  <dcterms:modified xsi:type="dcterms:W3CDTF">2018-03-14T17:54:31Z</dcterms:modified>
</cp:coreProperties>
</file>