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6" r:id="rId6"/>
    <p:sldId id="260" r:id="rId7"/>
    <p:sldId id="261" r:id="rId8"/>
    <p:sldId id="262" r:id="rId9"/>
    <p:sldId id="263" r:id="rId10"/>
    <p:sldId id="264" r:id="rId11"/>
    <p:sldId id="265" r:id="rId12"/>
  </p:sldIdLst>
  <p:sldSz cx="9144000" cy="5143500" type="screen16x9"/>
  <p:notesSz cx="6858000" cy="9144000"/>
  <p:embeddedFontLst>
    <p:embeddedFont>
      <p:font typeface="Cinzel" panose="020B0604020202020204" charset="0"/>
      <p:regular r:id="rId14"/>
      <p:bold r:id="rId15"/>
    </p:embeddedFont>
    <p:embeddedFont>
      <p:font typeface="Pinyon Script"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72"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24613438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C002"/>
            </a:gs>
            <a:gs pos="100000">
              <a:srgbClr val="795B04"/>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25500" y="299975"/>
            <a:ext cx="5863500" cy="2089500"/>
          </a:xfrm>
          <a:prstGeom prst="rect">
            <a:avLst/>
          </a:prstGeom>
        </p:spPr>
        <p:txBody>
          <a:bodyPr wrap="square" lIns="91425" tIns="91425" rIns="91425" bIns="91425" anchor="b" anchorCtr="0">
            <a:noAutofit/>
          </a:bodyPr>
          <a:lstStyle/>
          <a:p>
            <a:pPr marL="0" lvl="0" indent="0" algn="l" rtl="0">
              <a:spcBef>
                <a:spcPts val="0"/>
              </a:spcBef>
              <a:buNone/>
            </a:pPr>
            <a:r>
              <a:rPr lang="en">
                <a:latin typeface="Cinzel"/>
                <a:ea typeface="Cinzel"/>
                <a:cs typeface="Cinzel"/>
                <a:sym typeface="Cinzel"/>
              </a:rPr>
              <a:t>The Land of Stories</a:t>
            </a:r>
          </a:p>
          <a:p>
            <a:pPr marL="0" lvl="0" indent="0" algn="l">
              <a:spcBef>
                <a:spcPts val="0"/>
              </a:spcBef>
              <a:buNone/>
            </a:pPr>
            <a:r>
              <a:rPr lang="en" sz="2400">
                <a:latin typeface="Cinzel"/>
                <a:ea typeface="Cinzel"/>
                <a:cs typeface="Cinzel"/>
                <a:sym typeface="Cinzel"/>
              </a:rPr>
              <a:t>A grimm Warning</a:t>
            </a:r>
          </a:p>
        </p:txBody>
      </p:sp>
      <p:sp>
        <p:nvSpPr>
          <p:cNvPr id="55" name="Shape 55"/>
          <p:cNvSpPr txBox="1">
            <a:spLocks noGrp="1"/>
          </p:cNvSpPr>
          <p:nvPr>
            <p:ph type="subTitle" idx="1"/>
          </p:nvPr>
        </p:nvSpPr>
        <p:spPr>
          <a:xfrm>
            <a:off x="311700" y="3482125"/>
            <a:ext cx="8520600" cy="792600"/>
          </a:xfrm>
          <a:prstGeom prst="rect">
            <a:avLst/>
          </a:prstGeom>
        </p:spPr>
        <p:txBody>
          <a:bodyPr wrap="square" lIns="91425" tIns="91425" rIns="91425" bIns="91425" anchor="t" anchorCtr="0">
            <a:noAutofit/>
          </a:bodyPr>
          <a:lstStyle/>
          <a:p>
            <a:pPr marL="0" lvl="0" indent="0">
              <a:spcBef>
                <a:spcPts val="0"/>
              </a:spcBef>
              <a:buNone/>
            </a:pPr>
            <a:r>
              <a:rPr lang="en">
                <a:latin typeface="Cinzel"/>
                <a:ea typeface="Cinzel"/>
                <a:cs typeface="Cinzel"/>
                <a:sym typeface="Cinzel"/>
              </a:rPr>
              <a:t>Slide by: Katie Jordan   Points: 19.0   Level: 5.8 Author: Chris Colfer </a:t>
            </a:r>
          </a:p>
        </p:txBody>
      </p:sp>
      <p:pic>
        <p:nvPicPr>
          <p:cNvPr id="56" name="Shape 56"/>
          <p:cNvPicPr preferRelativeResize="0"/>
          <p:nvPr/>
        </p:nvPicPr>
        <p:blipFill>
          <a:blip r:embed="rId3">
            <a:alphaModFix/>
          </a:blip>
          <a:stretch>
            <a:fillRect/>
          </a:stretch>
        </p:blipFill>
        <p:spPr>
          <a:xfrm>
            <a:off x="5761125" y="152400"/>
            <a:ext cx="2733750" cy="34207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1" name="Shape 111"/>
          <p:cNvSpPr txBox="1">
            <a:spLocks noGrp="1"/>
          </p:cNvSpPr>
          <p:nvPr>
            <p:ph type="subTitle" idx="1"/>
          </p:nvPr>
        </p:nvSpPr>
        <p:spPr>
          <a:xfrm>
            <a:off x="311700" y="262375"/>
            <a:ext cx="8520600" cy="792600"/>
          </a:xfrm>
          <a:prstGeom prst="rect">
            <a:avLst/>
          </a:prstGeom>
        </p:spPr>
        <p:txBody>
          <a:bodyPr wrap="square" lIns="91425" tIns="91425" rIns="91425" bIns="91425" anchor="t" anchorCtr="0">
            <a:noAutofit/>
          </a:bodyPr>
          <a:lstStyle/>
          <a:p>
            <a:pPr marL="0" lvl="0" indent="0">
              <a:spcBef>
                <a:spcPts val="0"/>
              </a:spcBef>
              <a:buNone/>
            </a:pPr>
            <a:r>
              <a:rPr lang="en" sz="3600" b="1">
                <a:solidFill>
                  <a:srgbClr val="FFFFFF"/>
                </a:solidFill>
                <a:latin typeface="Pinyon Script"/>
                <a:ea typeface="Pinyon Script"/>
                <a:cs typeface="Pinyon Script"/>
                <a:sym typeface="Pinyon Script"/>
              </a:rPr>
              <a:t>Characters//Fairy Godmother//Protagonist</a:t>
            </a:r>
          </a:p>
        </p:txBody>
      </p:sp>
      <p:sp>
        <p:nvSpPr>
          <p:cNvPr id="112" name="Shape 112"/>
          <p:cNvSpPr txBox="1"/>
          <p:nvPr/>
        </p:nvSpPr>
        <p:spPr>
          <a:xfrm>
            <a:off x="311700" y="870100"/>
            <a:ext cx="8520600" cy="4121700"/>
          </a:xfrm>
          <a:prstGeom prst="rect">
            <a:avLst/>
          </a:prstGeom>
          <a:noFill/>
          <a:ln>
            <a:noFill/>
          </a:ln>
        </p:spPr>
        <p:txBody>
          <a:bodyPr wrap="square" lIns="91425" tIns="91425" rIns="91425" bIns="91425" anchor="t" anchorCtr="0">
            <a:noAutofit/>
          </a:bodyPr>
          <a:lstStyle/>
          <a:p>
            <a:pPr marL="0" lvl="0" indent="0">
              <a:spcBef>
                <a:spcPts val="0"/>
              </a:spcBef>
              <a:buNone/>
            </a:pPr>
            <a:r>
              <a:rPr lang="en" sz="3000" b="1" dirty="0">
                <a:solidFill>
                  <a:srgbClr val="FFFFFF"/>
                </a:solidFill>
                <a:latin typeface="Cinzel"/>
                <a:ea typeface="Cinzel"/>
                <a:cs typeface="Cinzel"/>
                <a:sym typeface="Cinzel"/>
              </a:rPr>
              <a:t>Fairy Godmother is a smart, heroic, woman who never backs down from a challenge. If it wasn’t for fairy </a:t>
            </a:r>
            <a:r>
              <a:rPr lang="en" sz="3000" b="1" dirty="0" smtClean="0">
                <a:solidFill>
                  <a:srgbClr val="FFFFFF"/>
                </a:solidFill>
                <a:latin typeface="Cinzel"/>
                <a:ea typeface="Cinzel"/>
                <a:cs typeface="Cinzel"/>
                <a:sym typeface="Cinzel"/>
              </a:rPr>
              <a:t>Godmother, </a:t>
            </a:r>
            <a:r>
              <a:rPr lang="en" sz="3000" b="1" dirty="0">
                <a:solidFill>
                  <a:srgbClr val="FFFFFF"/>
                </a:solidFill>
                <a:latin typeface="Cinzel"/>
                <a:ea typeface="Cinzel"/>
                <a:cs typeface="Cinzel"/>
                <a:sym typeface="Cinzel"/>
              </a:rPr>
              <a:t>Land Of Stories would be a mess. Even though every kingdom has a </a:t>
            </a:r>
            <a:r>
              <a:rPr lang="en" sz="3000" b="1" dirty="0" smtClean="0">
                <a:solidFill>
                  <a:srgbClr val="FFFFFF"/>
                </a:solidFill>
                <a:latin typeface="Cinzel"/>
                <a:ea typeface="Cinzel"/>
                <a:cs typeface="Cinzel"/>
                <a:sym typeface="Cinzel"/>
              </a:rPr>
              <a:t>ruler, </a:t>
            </a:r>
            <a:r>
              <a:rPr lang="en" sz="3000" b="1" dirty="0">
                <a:solidFill>
                  <a:srgbClr val="FFFFFF"/>
                </a:solidFill>
                <a:latin typeface="Cinzel"/>
                <a:ea typeface="Cinzel"/>
                <a:cs typeface="Cinzel"/>
                <a:sym typeface="Cinzel"/>
              </a:rPr>
              <a:t>she is the head of all of them combined. If you need a potion ask fairy Godmother.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116"/>
        <p:cNvGrpSpPr/>
        <p:nvPr/>
      </p:nvGrpSpPr>
      <p:grpSpPr>
        <a:xfrm>
          <a:off x="0" y="0"/>
          <a:ext cx="0" cy="0"/>
          <a:chOff x="0" y="0"/>
          <a:chExt cx="0" cy="0"/>
        </a:xfrm>
      </p:grpSpPr>
      <p:sp>
        <p:nvSpPr>
          <p:cNvPr id="117" name="Shape 117"/>
          <p:cNvSpPr txBox="1">
            <a:spLocks noGrp="1"/>
          </p:cNvSpPr>
          <p:nvPr>
            <p:ph type="subTitle" idx="1"/>
          </p:nvPr>
        </p:nvSpPr>
        <p:spPr>
          <a:xfrm>
            <a:off x="311700" y="353500"/>
            <a:ext cx="8520600" cy="792600"/>
          </a:xfrm>
          <a:prstGeom prst="rect">
            <a:avLst/>
          </a:prstGeom>
        </p:spPr>
        <p:txBody>
          <a:bodyPr wrap="square" lIns="91425" tIns="91425" rIns="91425" bIns="91425" anchor="t" anchorCtr="0">
            <a:noAutofit/>
          </a:bodyPr>
          <a:lstStyle/>
          <a:p>
            <a:pPr marL="0" lvl="0" indent="0">
              <a:spcBef>
                <a:spcPts val="0"/>
              </a:spcBef>
              <a:buNone/>
            </a:pPr>
            <a:r>
              <a:rPr lang="en" sz="3600" dirty="0">
                <a:solidFill>
                  <a:schemeClr val="bg1"/>
                </a:solidFill>
                <a:latin typeface="Alegreya"/>
                <a:ea typeface="Alegreya"/>
                <a:cs typeface="Alegreya"/>
                <a:sym typeface="Alegreya"/>
              </a:rPr>
              <a:t>Characters//Grande’ Army//Antagonist</a:t>
            </a:r>
            <a:r>
              <a:rPr lang="en" dirty="0">
                <a:solidFill>
                  <a:schemeClr val="bg1"/>
                </a:solidFill>
              </a:rPr>
              <a:t> </a:t>
            </a:r>
          </a:p>
        </p:txBody>
      </p:sp>
      <p:sp>
        <p:nvSpPr>
          <p:cNvPr id="118" name="Shape 118"/>
          <p:cNvSpPr txBox="1"/>
          <p:nvPr/>
        </p:nvSpPr>
        <p:spPr>
          <a:xfrm>
            <a:off x="394875" y="1093500"/>
            <a:ext cx="8437500" cy="3867900"/>
          </a:xfrm>
          <a:prstGeom prst="rect">
            <a:avLst/>
          </a:prstGeom>
          <a:noFill/>
          <a:ln>
            <a:noFill/>
          </a:ln>
        </p:spPr>
        <p:txBody>
          <a:bodyPr wrap="square" lIns="91425" tIns="91425" rIns="91425" bIns="91425" anchor="t" anchorCtr="0">
            <a:noAutofit/>
          </a:bodyPr>
          <a:lstStyle/>
          <a:p>
            <a:pPr marL="0" lvl="0" indent="0">
              <a:spcBef>
                <a:spcPts val="0"/>
              </a:spcBef>
              <a:buNone/>
            </a:pPr>
            <a:r>
              <a:rPr lang="en" sz="2400" b="1" dirty="0">
                <a:solidFill>
                  <a:schemeClr val="bg1"/>
                </a:solidFill>
                <a:latin typeface="Cinzel"/>
                <a:ea typeface="Cinzel"/>
                <a:cs typeface="Cinzel"/>
                <a:sym typeface="Cinzel"/>
              </a:rPr>
              <a:t>The Grande’ Army is everyone’s worst nightmare that never stops. They will kill everyone in sight, rampage innocent villages. When it comes to </a:t>
            </a:r>
            <a:r>
              <a:rPr lang="en" sz="2400" b="1" dirty="0" smtClean="0">
                <a:solidFill>
                  <a:schemeClr val="bg1"/>
                </a:solidFill>
                <a:latin typeface="Cinzel"/>
                <a:ea typeface="Cinzel"/>
                <a:cs typeface="Cinzel"/>
                <a:sym typeface="Cinzel"/>
              </a:rPr>
              <a:t>winning, </a:t>
            </a:r>
            <a:r>
              <a:rPr lang="en" sz="2400" b="1" dirty="0">
                <a:solidFill>
                  <a:schemeClr val="bg1"/>
                </a:solidFill>
                <a:latin typeface="Cinzel"/>
                <a:ea typeface="Cinzel"/>
                <a:cs typeface="Cinzel"/>
                <a:sym typeface="Cinzel"/>
              </a:rPr>
              <a:t>they will never stop until they do. The Grande’ Army traveled in to the snowy mountains, </a:t>
            </a:r>
            <a:r>
              <a:rPr lang="en" sz="2400" b="1" dirty="0" smtClean="0">
                <a:solidFill>
                  <a:schemeClr val="bg1"/>
                </a:solidFill>
                <a:latin typeface="Cinzel"/>
                <a:ea typeface="Cinzel"/>
                <a:cs typeface="Cinzel"/>
                <a:sym typeface="Cinzel"/>
              </a:rPr>
              <a:t> and some </a:t>
            </a:r>
            <a:r>
              <a:rPr lang="en" sz="2400" b="1" dirty="0">
                <a:solidFill>
                  <a:schemeClr val="bg1"/>
                </a:solidFill>
                <a:latin typeface="Cinzel"/>
                <a:ea typeface="Cinzel"/>
                <a:cs typeface="Cinzel"/>
                <a:sym typeface="Cinzel"/>
              </a:rPr>
              <a:t>soldiers died because of it. Do you think the Grande’ Army </a:t>
            </a:r>
            <a:r>
              <a:rPr lang="en" sz="2400" b="1" dirty="0" smtClean="0">
                <a:solidFill>
                  <a:schemeClr val="bg1"/>
                </a:solidFill>
                <a:latin typeface="Cinzel"/>
                <a:ea typeface="Cinzel"/>
                <a:cs typeface="Cinzel"/>
                <a:sym typeface="Cinzel"/>
              </a:rPr>
              <a:t>cared? </a:t>
            </a:r>
            <a:r>
              <a:rPr lang="en-US" sz="2400" b="1" dirty="0" smtClean="0">
                <a:solidFill>
                  <a:schemeClr val="bg1"/>
                </a:solidFill>
                <a:latin typeface="Cinzel"/>
                <a:ea typeface="Cinzel"/>
                <a:cs typeface="Cinzel"/>
                <a:sym typeface="Cinzel"/>
              </a:rPr>
              <a:t>N</a:t>
            </a:r>
            <a:r>
              <a:rPr lang="en" sz="2400" b="1" dirty="0" smtClean="0">
                <a:solidFill>
                  <a:schemeClr val="bg1"/>
                </a:solidFill>
                <a:latin typeface="Cinzel"/>
                <a:ea typeface="Cinzel"/>
                <a:cs typeface="Cinzel"/>
                <a:sym typeface="Cinzel"/>
              </a:rPr>
              <a:t>o</a:t>
            </a:r>
            <a:r>
              <a:rPr lang="en" sz="2400" b="1" dirty="0">
                <a:solidFill>
                  <a:schemeClr val="bg1"/>
                </a:solidFill>
                <a:latin typeface="Cinzel"/>
                <a:ea typeface="Cinzel"/>
                <a:cs typeface="Cinzel"/>
                <a:sym typeface="Cinzel"/>
              </a:rPr>
              <a:t>.</a:t>
            </a:r>
            <a:r>
              <a:rPr lang="en" sz="2400" b="1" dirty="0" smtClean="0">
                <a:solidFill>
                  <a:schemeClr val="bg1"/>
                </a:solidFill>
                <a:latin typeface="Cinzel"/>
                <a:ea typeface="Cinzel"/>
                <a:cs typeface="Cinzel"/>
                <a:sym typeface="Cinzel"/>
              </a:rPr>
              <a:t> </a:t>
            </a:r>
            <a:r>
              <a:rPr lang="en" sz="2400" b="1" dirty="0">
                <a:solidFill>
                  <a:schemeClr val="bg1"/>
                </a:solidFill>
                <a:latin typeface="Cinzel"/>
                <a:ea typeface="Cinzel"/>
                <a:cs typeface="Cinzel"/>
                <a:sym typeface="Cinzel"/>
              </a:rPr>
              <a:t>all they cared about was getting the dragon and taking of the world.</a:t>
            </a:r>
            <a:r>
              <a:rPr lang="en" b="1" dirty="0">
                <a:solidFill>
                  <a:schemeClr val="bg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313400"/>
            <a:ext cx="8520600" cy="572700"/>
          </a:xfrm>
          <a:prstGeom prst="rect">
            <a:avLst/>
          </a:prstGeom>
        </p:spPr>
        <p:txBody>
          <a:bodyPr wrap="square" lIns="91425" tIns="91425" rIns="91425" bIns="91425" anchor="t" anchorCtr="0">
            <a:noAutofit/>
          </a:bodyPr>
          <a:lstStyle/>
          <a:p>
            <a:pPr marL="0" lvl="0" indent="0">
              <a:spcBef>
                <a:spcPts val="0"/>
              </a:spcBef>
              <a:buNone/>
            </a:pPr>
            <a:r>
              <a:rPr lang="en" sz="3000">
                <a:latin typeface="Cinzel"/>
                <a:ea typeface="Cinzel"/>
                <a:cs typeface="Cinzel"/>
                <a:sym typeface="Cinzel"/>
              </a:rPr>
              <a:t>Choosing the Main setting of the story</a:t>
            </a:r>
          </a:p>
        </p:txBody>
      </p:sp>
      <p:sp>
        <p:nvSpPr>
          <p:cNvPr id="62" name="Shape 62"/>
          <p:cNvSpPr txBox="1">
            <a:spLocks noGrp="1"/>
          </p:cNvSpPr>
          <p:nvPr>
            <p:ph type="body" idx="1"/>
          </p:nvPr>
        </p:nvSpPr>
        <p:spPr>
          <a:xfrm>
            <a:off x="311700" y="1017725"/>
            <a:ext cx="8520600" cy="3416400"/>
          </a:xfrm>
          <a:prstGeom prst="rect">
            <a:avLst/>
          </a:prstGeom>
        </p:spPr>
        <p:txBody>
          <a:bodyPr wrap="square" lIns="91425" tIns="91425" rIns="91425" bIns="91425" anchor="t" anchorCtr="0">
            <a:noAutofit/>
          </a:bodyPr>
          <a:lstStyle/>
          <a:p>
            <a:pPr marL="0" lvl="0" indent="0">
              <a:spcBef>
                <a:spcPts val="0"/>
              </a:spcBef>
              <a:buNone/>
            </a:pPr>
            <a:r>
              <a:rPr lang="en" sz="2400">
                <a:solidFill>
                  <a:srgbClr val="F1C232"/>
                </a:solidFill>
                <a:latin typeface="Cinzel"/>
                <a:ea typeface="Cinzel"/>
                <a:cs typeface="Cinzel"/>
                <a:sym typeface="Cinzel"/>
              </a:rPr>
              <a:t>In this story There are two very important settings, including Germany and land of stories. Although both are very important Land of Stories, in my opinion, was more important. Without the Land of stories none of the main parts of the story would have happened. The French Army wouldn’t have come, Alex wouldn’t have became Fairy Godmother, and Conner wouldn’t have returned to the land of stories.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0" y="0"/>
            <a:ext cx="9144000" cy="6457933"/>
          </a:xfrm>
          <a:prstGeom prst="rect">
            <a:avLst/>
          </a:prstGeom>
          <a:noFill/>
          <a:ln>
            <a:noFill/>
          </a:ln>
        </p:spPr>
      </p:pic>
      <p:sp>
        <p:nvSpPr>
          <p:cNvPr id="68" name="Shape 68"/>
          <p:cNvSpPr txBox="1">
            <a:spLocks noGrp="1"/>
          </p:cNvSpPr>
          <p:nvPr>
            <p:ph type="title"/>
          </p:nvPr>
        </p:nvSpPr>
        <p:spPr>
          <a:xfrm>
            <a:off x="311700" y="445025"/>
            <a:ext cx="8520600" cy="628200"/>
          </a:xfrm>
          <a:prstGeom prst="rect">
            <a:avLst/>
          </a:prstGeom>
        </p:spPr>
        <p:txBody>
          <a:bodyPr wrap="square" lIns="91425" tIns="91425" rIns="91425" bIns="91425" anchor="t" anchorCtr="0">
            <a:noAutofit/>
          </a:bodyPr>
          <a:lstStyle/>
          <a:p>
            <a:pPr marL="0" lvl="0" indent="0">
              <a:spcBef>
                <a:spcPts val="0"/>
              </a:spcBef>
              <a:buNone/>
            </a:pPr>
            <a:r>
              <a:rPr lang="en">
                <a:solidFill>
                  <a:srgbClr val="FFFFFF"/>
                </a:solidFill>
                <a:latin typeface="Cinzel"/>
                <a:ea typeface="Cinzel"/>
                <a:cs typeface="Cinzel"/>
                <a:sym typeface="Cinzel"/>
              </a:rPr>
              <a:t>Main Setting of the Story</a:t>
            </a:r>
          </a:p>
        </p:txBody>
      </p:sp>
      <p:sp>
        <p:nvSpPr>
          <p:cNvPr id="69" name="Shape 6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 b="1" dirty="0">
                <a:solidFill>
                  <a:schemeClr val="bg1"/>
                </a:solidFill>
                <a:latin typeface="Cinzel"/>
                <a:ea typeface="Cinzel"/>
                <a:cs typeface="Cinzel"/>
                <a:sym typeface="Cinzel"/>
              </a:rPr>
              <a:t>The main setting of the Land of Stories is all you can imagine fairy tale. If it is two herds of unicorns galloping majestically through a field or random witches showing up at your front door. Well if you don’t think that is a fairy tale then I don’t either. The Land of Stories is separated into kingdoms, just like how we are separated into countries. They are led by famous leaders like Sleeping Beauty, Cinderella, and Red Riding Hood. In Land of Stories there are very wealthy families and very poor families. It’s usually happy and whimsical but something bad is going to happen.</a:t>
            </a:r>
          </a:p>
        </p:txBody>
      </p:sp>
      <p:pic>
        <p:nvPicPr>
          <p:cNvPr id="70" name="Shape 70"/>
          <p:cNvPicPr preferRelativeResize="0"/>
          <p:nvPr/>
        </p:nvPicPr>
        <p:blipFill>
          <a:blip r:embed="rId4">
            <a:alphaModFix/>
          </a:blip>
          <a:stretch>
            <a:fillRect/>
          </a:stretch>
        </p:blipFill>
        <p:spPr>
          <a:xfrm>
            <a:off x="4573775" y="-2976750"/>
            <a:ext cx="4035772" cy="291599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0"/>
            <a:ext cx="8520600" cy="496200"/>
          </a:xfrm>
          <a:prstGeom prst="rect">
            <a:avLst/>
          </a:prstGeom>
        </p:spPr>
        <p:txBody>
          <a:bodyPr wrap="square" lIns="91425" tIns="91425" rIns="91425" bIns="91425" anchor="t" anchorCtr="0">
            <a:noAutofit/>
          </a:bodyPr>
          <a:lstStyle/>
          <a:p>
            <a:pPr marL="0" lvl="0" indent="0">
              <a:spcBef>
                <a:spcPts val="0"/>
              </a:spcBef>
              <a:buNone/>
            </a:pPr>
            <a:r>
              <a:rPr lang="en">
                <a:latin typeface="Cinzel"/>
                <a:ea typeface="Cinzel"/>
                <a:cs typeface="Cinzel"/>
                <a:sym typeface="Cinzel"/>
              </a:rPr>
              <a:t>Summary of the Story</a:t>
            </a:r>
          </a:p>
        </p:txBody>
      </p:sp>
      <p:sp>
        <p:nvSpPr>
          <p:cNvPr id="76" name="Shape 76"/>
          <p:cNvSpPr txBox="1">
            <a:spLocks noGrp="1"/>
          </p:cNvSpPr>
          <p:nvPr>
            <p:ph type="body" idx="1"/>
          </p:nvPr>
        </p:nvSpPr>
        <p:spPr>
          <a:xfrm>
            <a:off x="101250" y="496200"/>
            <a:ext cx="8930400" cy="4708200"/>
          </a:xfrm>
          <a:prstGeom prst="rect">
            <a:avLst/>
          </a:prstGeom>
        </p:spPr>
        <p:txBody>
          <a:bodyPr wrap="square" lIns="91425" tIns="91425" rIns="91425" bIns="91425" anchor="t" anchorCtr="0">
            <a:noAutofit/>
          </a:bodyPr>
          <a:lstStyle/>
          <a:p>
            <a:pPr lvl="0">
              <a:lnSpc>
                <a:spcPct val="200000"/>
              </a:lnSpc>
              <a:buNone/>
            </a:pPr>
            <a:r>
              <a:rPr lang="en" sz="1200" dirty="0">
                <a:latin typeface="Alegreya"/>
                <a:ea typeface="Alegreya"/>
                <a:cs typeface="Alegreya"/>
                <a:sym typeface="Alegreya"/>
              </a:rPr>
              <a:t>The Land of Stories was a very wild and interesting book. It started out with Conner going on a trip with Bree, Mrs. Peters, and some of his other classmates. On this trip, </a:t>
            </a:r>
            <a:r>
              <a:rPr lang="en" sz="1200" dirty="0" smtClean="0">
                <a:latin typeface="Alegreya"/>
                <a:ea typeface="Alegreya"/>
                <a:cs typeface="Alegreya"/>
                <a:sym typeface="Alegreya"/>
              </a:rPr>
              <a:t>he </a:t>
            </a:r>
            <a:r>
              <a:rPr lang="en" sz="1200" dirty="0">
                <a:latin typeface="Alegreya"/>
                <a:ea typeface="Alegreya"/>
                <a:cs typeface="Alegreya"/>
                <a:sym typeface="Alegreya"/>
              </a:rPr>
              <a:t>and his classmates, went to a book reading from a story written by Brothers Grimm. They will later find out that this was a warning for later on. Because Connor's sister </a:t>
            </a:r>
            <a:r>
              <a:rPr lang="en" sz="1200" dirty="0" smtClean="0">
                <a:latin typeface="Alegreya"/>
                <a:ea typeface="Alegreya"/>
                <a:cs typeface="Alegreya"/>
                <a:sym typeface="Alegreya"/>
              </a:rPr>
              <a:t>Alex </a:t>
            </a:r>
            <a:r>
              <a:rPr lang="en" sz="1200" dirty="0">
                <a:latin typeface="Alegreya"/>
                <a:ea typeface="Alegreya"/>
                <a:cs typeface="Alegreya"/>
                <a:sym typeface="Alegreya"/>
              </a:rPr>
              <a:t>has been living in the fairy tale world to train to be the next fairy godmother, Conner began to miss her and contacted her by running back to his hotel and using his magic mirror. When he did </a:t>
            </a:r>
            <a:r>
              <a:rPr lang="en" sz="1200" dirty="0" smtClean="0">
                <a:latin typeface="Alegreya"/>
                <a:ea typeface="Alegreya"/>
                <a:cs typeface="Alegreya"/>
                <a:sym typeface="Alegreya"/>
              </a:rPr>
              <a:t>this, </a:t>
            </a:r>
            <a:r>
              <a:rPr lang="en" sz="1200" dirty="0">
                <a:latin typeface="Alegreya"/>
                <a:ea typeface="Alegreya"/>
                <a:cs typeface="Alegreya"/>
                <a:sym typeface="Alegreya"/>
              </a:rPr>
              <a:t>instead of Alex </a:t>
            </a:r>
            <a:r>
              <a:rPr lang="en" sz="1200" dirty="0" smtClean="0">
                <a:latin typeface="Alegreya"/>
                <a:ea typeface="Alegreya"/>
                <a:cs typeface="Alegreya"/>
                <a:sym typeface="Alegreya"/>
              </a:rPr>
              <a:t>answering, </a:t>
            </a:r>
            <a:r>
              <a:rPr lang="en" sz="1200" dirty="0">
                <a:latin typeface="Alegreya"/>
                <a:ea typeface="Alegreya"/>
                <a:cs typeface="Alegreya"/>
                <a:sym typeface="Alegreya"/>
              </a:rPr>
              <a:t>Mother Goose answered. Mother Goose had told Conner to still go to the airport with them and sneak off to get  a ticket to Berlin and exactly what to do when he got there. Now he was told all of this information in the airport bathroom so it took a while. Bree got suspicious and went in the bathroom to find him talking to Mother Goose on a magic mirror. So Conner told her everything and they </a:t>
            </a:r>
            <a:r>
              <a:rPr lang="en" sz="1200" dirty="0" smtClean="0">
                <a:latin typeface="Alegreya"/>
                <a:ea typeface="Alegreya"/>
                <a:cs typeface="Alegreya"/>
                <a:sym typeface="Alegreya"/>
              </a:rPr>
              <a:t>sneaked </a:t>
            </a:r>
            <a:r>
              <a:rPr lang="en" sz="1200" dirty="0">
                <a:latin typeface="Alegreya"/>
                <a:ea typeface="Alegreya"/>
                <a:cs typeface="Alegreya"/>
                <a:sym typeface="Alegreya"/>
              </a:rPr>
              <a:t>off and got plane tickets with Conner’s debit card .  When they got </a:t>
            </a:r>
            <a:r>
              <a:rPr lang="en" sz="1200" dirty="0" smtClean="0">
                <a:latin typeface="Alegreya"/>
                <a:ea typeface="Alegreya"/>
                <a:cs typeface="Alegreya"/>
                <a:sym typeface="Alegreya"/>
              </a:rPr>
              <a:t>there, </a:t>
            </a:r>
            <a:r>
              <a:rPr lang="en" sz="1200" dirty="0">
                <a:latin typeface="Alegreya"/>
                <a:ea typeface="Alegreya"/>
                <a:cs typeface="Alegreya"/>
                <a:sym typeface="Alegreya"/>
              </a:rPr>
              <a:t>they rode bikes to a castle in a far away village nine hours away from Berlin. They headed straight to the Castle not knowing </a:t>
            </a:r>
            <a:r>
              <a:rPr lang="en" sz="1200" dirty="0" smtClean="0">
                <a:latin typeface="Alegreya"/>
                <a:ea typeface="Alegreya"/>
                <a:cs typeface="Alegreya"/>
                <a:sym typeface="Alegreya"/>
              </a:rPr>
              <a:t>they </a:t>
            </a:r>
            <a:r>
              <a:rPr lang="en" sz="1200" dirty="0">
                <a:latin typeface="Alegreya"/>
                <a:ea typeface="Alegreya"/>
                <a:cs typeface="Alegreya"/>
                <a:sym typeface="Alegreya"/>
              </a:rPr>
              <a:t>had to get tickets. Luckily they met  Emmerich who knew everything about the castle. He thought they were secret spies saving the world so he took them to the castle at three in the morning when no one was there. He led them through every room trying to find the right one, and finally found it.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0"/>
            <a:ext cx="8520600" cy="361950"/>
          </a:xfrm>
          <a:prstGeom prst="rect">
            <a:avLst/>
          </a:prstGeom>
        </p:spPr>
        <p:txBody>
          <a:bodyPr wrap="square" lIns="91425" tIns="91425" rIns="91425" bIns="91425" anchor="t" anchorCtr="0">
            <a:noAutofit/>
          </a:bodyPr>
          <a:lstStyle/>
          <a:p>
            <a:pPr marL="0" lvl="0" indent="0">
              <a:spcBef>
                <a:spcPts val="0"/>
              </a:spcBef>
              <a:buNone/>
            </a:pPr>
            <a:r>
              <a:rPr lang="en" sz="1400" dirty="0">
                <a:latin typeface="Cinzel"/>
                <a:ea typeface="Cinzel"/>
                <a:cs typeface="Cinzel"/>
                <a:sym typeface="Cinzel"/>
              </a:rPr>
              <a:t>Summary of the </a:t>
            </a:r>
            <a:r>
              <a:rPr lang="en" sz="1400" dirty="0" smtClean="0">
                <a:latin typeface="Cinzel"/>
                <a:ea typeface="Cinzel"/>
                <a:cs typeface="Cinzel"/>
                <a:sym typeface="Cinzel"/>
              </a:rPr>
              <a:t>Story (cont.)</a:t>
            </a:r>
            <a:endParaRPr lang="en" sz="1400" dirty="0">
              <a:latin typeface="Cinzel"/>
              <a:ea typeface="Cinzel"/>
              <a:cs typeface="Cinzel"/>
              <a:sym typeface="Cinzel"/>
            </a:endParaRPr>
          </a:p>
        </p:txBody>
      </p:sp>
      <p:sp>
        <p:nvSpPr>
          <p:cNvPr id="76" name="Shape 76"/>
          <p:cNvSpPr txBox="1">
            <a:spLocks noGrp="1"/>
          </p:cNvSpPr>
          <p:nvPr>
            <p:ph type="body" idx="1"/>
          </p:nvPr>
        </p:nvSpPr>
        <p:spPr>
          <a:xfrm>
            <a:off x="0" y="285750"/>
            <a:ext cx="8930400" cy="4708200"/>
          </a:xfrm>
          <a:prstGeom prst="rect">
            <a:avLst/>
          </a:prstGeom>
        </p:spPr>
        <p:txBody>
          <a:bodyPr wrap="square" lIns="91425" tIns="91425" rIns="91425" bIns="91425" anchor="t" anchorCtr="0">
            <a:noAutofit/>
          </a:bodyPr>
          <a:lstStyle/>
          <a:p>
            <a:pPr marL="0" lvl="0" indent="0">
              <a:lnSpc>
                <a:spcPct val="200000"/>
              </a:lnSpc>
              <a:spcBef>
                <a:spcPts val="0"/>
              </a:spcBef>
              <a:buNone/>
            </a:pPr>
            <a:r>
              <a:rPr lang="en" sz="1200" dirty="0" smtClean="0">
                <a:latin typeface="Alegreya"/>
                <a:ea typeface="Alegreya"/>
                <a:cs typeface="Alegreya"/>
                <a:sym typeface="Alegreya"/>
              </a:rPr>
              <a:t>. Later </a:t>
            </a:r>
            <a:r>
              <a:rPr lang="en" sz="1200" dirty="0">
                <a:latin typeface="Alegreya"/>
                <a:ea typeface="Alegreya"/>
                <a:cs typeface="Alegreya"/>
                <a:sym typeface="Alegreya"/>
              </a:rPr>
              <a:t>they got to The Land Of Stories and stumbled into a forest later finding the enemy the Grande’ Armee’. They stayed as quiet as they could and ran to the castle. </a:t>
            </a:r>
            <a:r>
              <a:rPr lang="en" sz="1200" dirty="0" smtClean="0">
                <a:latin typeface="Alegreya"/>
                <a:ea typeface="Alegreya"/>
                <a:cs typeface="Alegreya"/>
                <a:sym typeface="Alegreya"/>
              </a:rPr>
              <a:t>Next </a:t>
            </a:r>
            <a:r>
              <a:rPr lang="en" sz="1200" dirty="0">
                <a:latin typeface="Alegreya"/>
                <a:ea typeface="Alegreya"/>
                <a:cs typeface="Alegreya"/>
                <a:sym typeface="Alegreya"/>
              </a:rPr>
              <a:t>they met up with Alex to get ready for battle. They decided to go to different kingdoms and recruit armies, but something </a:t>
            </a:r>
            <a:r>
              <a:rPr lang="en" sz="1200" dirty="0" smtClean="0">
                <a:latin typeface="Alegreya"/>
                <a:ea typeface="Alegreya"/>
                <a:cs typeface="Alegreya"/>
                <a:sym typeface="Alegreya"/>
              </a:rPr>
              <a:t>terrible </a:t>
            </a:r>
            <a:r>
              <a:rPr lang="en" sz="1200" dirty="0">
                <a:latin typeface="Alegreya"/>
                <a:ea typeface="Alegreya"/>
                <a:cs typeface="Alegreya"/>
                <a:sym typeface="Alegreya"/>
              </a:rPr>
              <a:t>happened at the worst </a:t>
            </a:r>
            <a:r>
              <a:rPr lang="en" sz="1200" dirty="0" smtClean="0">
                <a:latin typeface="Alegreya"/>
                <a:ea typeface="Alegreya"/>
                <a:cs typeface="Alegreya"/>
                <a:sym typeface="Alegreya"/>
              </a:rPr>
              <a:t>time. Fairy </a:t>
            </a:r>
            <a:r>
              <a:rPr lang="en" sz="1200" dirty="0">
                <a:latin typeface="Alegreya"/>
                <a:ea typeface="Alegreya"/>
                <a:cs typeface="Alegreya"/>
                <a:sym typeface="Alegreya"/>
              </a:rPr>
              <a:t>godmother </a:t>
            </a:r>
            <a:r>
              <a:rPr lang="en" sz="1200" dirty="0" smtClean="0">
                <a:latin typeface="Alegreya"/>
                <a:ea typeface="Alegreya"/>
                <a:cs typeface="Alegreya"/>
                <a:sym typeface="Alegreya"/>
              </a:rPr>
              <a:t>had </a:t>
            </a:r>
            <a:r>
              <a:rPr lang="en" sz="1200" dirty="0">
                <a:latin typeface="Alegreya"/>
                <a:ea typeface="Alegreya"/>
                <a:cs typeface="Alegreya"/>
                <a:sym typeface="Alegreya"/>
              </a:rPr>
              <a:t>fallen in a deep sleep. Then they heard the French </a:t>
            </a:r>
            <a:r>
              <a:rPr lang="en" sz="1200" dirty="0" smtClean="0">
                <a:latin typeface="Alegreya"/>
                <a:ea typeface="Alegreya"/>
                <a:cs typeface="Alegreya"/>
                <a:sym typeface="Alegreya"/>
              </a:rPr>
              <a:t>had </a:t>
            </a:r>
            <a:r>
              <a:rPr lang="en" sz="1200" dirty="0">
                <a:latin typeface="Alegreya"/>
                <a:ea typeface="Alegreya"/>
                <a:cs typeface="Alegreya"/>
                <a:sym typeface="Alegreya"/>
              </a:rPr>
              <a:t>recruited prisoners to fight, but </a:t>
            </a:r>
            <a:r>
              <a:rPr lang="en" sz="1200" dirty="0" smtClean="0">
                <a:latin typeface="Alegreya"/>
                <a:ea typeface="Alegreya"/>
                <a:cs typeface="Alegreya"/>
                <a:sym typeface="Alegreya"/>
              </a:rPr>
              <a:t>worst </a:t>
            </a:r>
            <a:r>
              <a:rPr lang="en" sz="1200" dirty="0">
                <a:latin typeface="Alegreya"/>
                <a:ea typeface="Alegreya"/>
                <a:cs typeface="Alegreya"/>
                <a:sym typeface="Alegreya"/>
              </a:rPr>
              <a:t>of </a:t>
            </a:r>
            <a:r>
              <a:rPr lang="en" sz="1200" dirty="0" smtClean="0">
                <a:latin typeface="Alegreya"/>
                <a:ea typeface="Alegreya"/>
                <a:cs typeface="Alegreya"/>
                <a:sym typeface="Alegreya"/>
              </a:rPr>
              <a:t>all: </a:t>
            </a:r>
            <a:r>
              <a:rPr lang="en" sz="1200" dirty="0">
                <a:latin typeface="Alegreya"/>
                <a:ea typeface="Alegreya"/>
                <a:cs typeface="Alegreya"/>
                <a:sym typeface="Alegreya"/>
              </a:rPr>
              <a:t>THE MASKED MAN</a:t>
            </a:r>
            <a:r>
              <a:rPr lang="en" sz="1200" dirty="0" smtClean="0">
                <a:latin typeface="Alegreya"/>
                <a:ea typeface="Alegreya"/>
                <a:cs typeface="Alegreya"/>
                <a:sym typeface="Alegreya"/>
              </a:rPr>
              <a:t>! </a:t>
            </a:r>
            <a:r>
              <a:rPr lang="en" sz="1200" dirty="0">
                <a:latin typeface="Alegreya"/>
                <a:ea typeface="Alegreya"/>
                <a:cs typeface="Alegreya"/>
                <a:sym typeface="Alegreya"/>
              </a:rPr>
              <a:t>They had to fight </a:t>
            </a:r>
            <a:r>
              <a:rPr lang="en" sz="1200" dirty="0" smtClean="0">
                <a:latin typeface="Alegreya"/>
                <a:ea typeface="Alegreya"/>
                <a:cs typeface="Alegreya"/>
                <a:sym typeface="Alegreya"/>
              </a:rPr>
              <a:t>back, </a:t>
            </a:r>
            <a:r>
              <a:rPr lang="en" sz="1200" dirty="0">
                <a:latin typeface="Alegreya"/>
                <a:ea typeface="Alegreya"/>
                <a:cs typeface="Alegreya"/>
                <a:sym typeface="Alegreya"/>
              </a:rPr>
              <a:t>so they Fairytale world joined hands to defend their own kingdom one at a </a:t>
            </a:r>
            <a:r>
              <a:rPr lang="en" sz="1200" dirty="0" smtClean="0">
                <a:latin typeface="Alegreya"/>
                <a:ea typeface="Alegreya"/>
                <a:cs typeface="Alegreya"/>
                <a:sym typeface="Alegreya"/>
              </a:rPr>
              <a:t>time to </a:t>
            </a:r>
            <a:r>
              <a:rPr lang="en" sz="1200" dirty="0">
                <a:latin typeface="Alegreya"/>
                <a:ea typeface="Alegreya"/>
                <a:cs typeface="Alegreya"/>
                <a:sym typeface="Alegreya"/>
              </a:rPr>
              <a:t>the point that the only place yet not to be </a:t>
            </a:r>
            <a:r>
              <a:rPr lang="en" sz="1200" dirty="0" smtClean="0">
                <a:latin typeface="Alegreya"/>
                <a:ea typeface="Alegreya"/>
                <a:cs typeface="Alegreya"/>
                <a:sym typeface="Alegreya"/>
              </a:rPr>
              <a:t>battled -- </a:t>
            </a:r>
            <a:r>
              <a:rPr lang="en" sz="1200" dirty="0">
                <a:latin typeface="Alegreya"/>
                <a:ea typeface="Alegreya"/>
                <a:cs typeface="Alegreya"/>
                <a:sym typeface="Alegreya"/>
              </a:rPr>
              <a:t>the Fairy Kingdom. The French were coming, and “coming fast I tell </a:t>
            </a:r>
            <a:r>
              <a:rPr lang="en" sz="1200" dirty="0" smtClean="0">
                <a:latin typeface="Alegreya"/>
                <a:ea typeface="Alegreya"/>
                <a:cs typeface="Alegreya"/>
                <a:sym typeface="Alegreya"/>
              </a:rPr>
              <a:t>you.” </a:t>
            </a:r>
            <a:r>
              <a:rPr lang="en" sz="1200" dirty="0">
                <a:latin typeface="Alegreya"/>
                <a:ea typeface="Alegreya"/>
                <a:cs typeface="Alegreya"/>
                <a:sym typeface="Alegreya"/>
              </a:rPr>
              <a:t>So Alex and Conner whipped up the biggest spell ever granted to bring all the armies to fairy Kingdom. Thankfully the </a:t>
            </a:r>
            <a:r>
              <a:rPr lang="en" sz="1200" dirty="0" smtClean="0">
                <a:latin typeface="Alegreya"/>
                <a:ea typeface="Alegreya"/>
                <a:cs typeface="Alegreya"/>
                <a:sym typeface="Alegreya"/>
              </a:rPr>
              <a:t>French </a:t>
            </a:r>
            <a:r>
              <a:rPr lang="en" sz="1200" dirty="0">
                <a:latin typeface="Alegreya"/>
                <a:ea typeface="Alegreya"/>
                <a:cs typeface="Alegreya"/>
                <a:sym typeface="Alegreya"/>
              </a:rPr>
              <a:t>were </a:t>
            </a:r>
            <a:r>
              <a:rPr lang="en" sz="1200" dirty="0" smtClean="0">
                <a:latin typeface="Alegreya"/>
                <a:ea typeface="Alegreya"/>
                <a:cs typeface="Alegreya"/>
                <a:sym typeface="Alegreya"/>
              </a:rPr>
              <a:t>outnumbered, </a:t>
            </a:r>
            <a:r>
              <a:rPr lang="en" sz="1200" dirty="0">
                <a:latin typeface="Alegreya"/>
                <a:ea typeface="Alegreya"/>
                <a:cs typeface="Alegreya"/>
                <a:sym typeface="Alegreya"/>
              </a:rPr>
              <a:t>and the world was </a:t>
            </a:r>
            <a:r>
              <a:rPr lang="en" sz="1200" dirty="0" smtClean="0">
                <a:latin typeface="Alegreya"/>
                <a:ea typeface="Alegreya"/>
                <a:cs typeface="Alegreya"/>
                <a:sym typeface="Alegreya"/>
              </a:rPr>
              <a:t>saved; </a:t>
            </a:r>
            <a:r>
              <a:rPr lang="en" sz="1200" dirty="0">
                <a:latin typeface="Alegreya"/>
                <a:ea typeface="Alegreya"/>
                <a:cs typeface="Alegreya"/>
                <a:sym typeface="Alegreya"/>
              </a:rPr>
              <a:t>until, something horrible and terrible </a:t>
            </a:r>
            <a:r>
              <a:rPr lang="en" sz="1200" dirty="0" smtClean="0">
                <a:latin typeface="Alegreya"/>
                <a:ea typeface="Alegreya"/>
                <a:cs typeface="Alegreya"/>
                <a:sym typeface="Alegreya"/>
              </a:rPr>
              <a:t>came-- a dragon, ed </a:t>
            </a:r>
            <a:r>
              <a:rPr lang="en" sz="1200" dirty="0">
                <a:latin typeface="Alegreya"/>
                <a:ea typeface="Alegreya"/>
                <a:cs typeface="Alegreya"/>
                <a:sym typeface="Alegreya"/>
              </a:rPr>
              <a:t>by who, well </a:t>
            </a:r>
            <a:r>
              <a:rPr lang="en" sz="1200" dirty="0" smtClean="0">
                <a:latin typeface="Alegreya"/>
                <a:ea typeface="Alegreya"/>
                <a:cs typeface="Alegreya"/>
                <a:sym typeface="Alegreya"/>
              </a:rPr>
              <a:t>everyone’s </a:t>
            </a:r>
            <a:r>
              <a:rPr lang="en" sz="1200" dirty="0">
                <a:latin typeface="Alegreya"/>
                <a:ea typeface="Alegreya"/>
                <a:cs typeface="Alegreya"/>
                <a:sym typeface="Alegreya"/>
              </a:rPr>
              <a:t>favorite the Masked Man. Everyone </a:t>
            </a:r>
            <a:r>
              <a:rPr lang="en" sz="1200" dirty="0" smtClean="0">
                <a:latin typeface="Alegreya"/>
                <a:ea typeface="Alegreya"/>
                <a:cs typeface="Alegreya"/>
                <a:sym typeface="Alegreya"/>
              </a:rPr>
              <a:t>panicked; </a:t>
            </a:r>
            <a:r>
              <a:rPr lang="en" sz="1200" dirty="0">
                <a:latin typeface="Alegreya"/>
                <a:ea typeface="Alegreya"/>
                <a:cs typeface="Alegreya"/>
                <a:sym typeface="Alegreya"/>
              </a:rPr>
              <a:t>then out of nowhere Fairy Godmother jumped </a:t>
            </a:r>
            <a:r>
              <a:rPr lang="en" sz="1200" dirty="0" smtClean="0">
                <a:latin typeface="Alegreya"/>
                <a:ea typeface="Alegreya"/>
                <a:cs typeface="Alegreya"/>
                <a:sym typeface="Alegreya"/>
              </a:rPr>
              <a:t>out, and </a:t>
            </a:r>
            <a:r>
              <a:rPr lang="en" sz="1200" dirty="0">
                <a:latin typeface="Alegreya"/>
                <a:ea typeface="Alegreya"/>
                <a:cs typeface="Alegreya"/>
                <a:sym typeface="Alegreya"/>
              </a:rPr>
              <a:t>thankfully she outsmarted </a:t>
            </a:r>
            <a:r>
              <a:rPr lang="en" sz="1200" dirty="0" smtClean="0">
                <a:latin typeface="Alegreya"/>
                <a:ea typeface="Alegreya"/>
                <a:cs typeface="Alegreya"/>
                <a:sym typeface="Alegreya"/>
              </a:rPr>
              <a:t>the Masked Man, </a:t>
            </a:r>
            <a:r>
              <a:rPr lang="en" sz="1200" dirty="0">
                <a:latin typeface="Alegreya"/>
                <a:ea typeface="Alegreya"/>
                <a:cs typeface="Alegreya"/>
                <a:sym typeface="Alegreya"/>
              </a:rPr>
              <a:t>and slayed the </a:t>
            </a:r>
            <a:r>
              <a:rPr lang="en" sz="1200" dirty="0" smtClean="0">
                <a:latin typeface="Alegreya"/>
                <a:ea typeface="Alegreya"/>
                <a:cs typeface="Alegreya"/>
                <a:sym typeface="Alegreya"/>
              </a:rPr>
              <a:t>dragon. The </a:t>
            </a:r>
            <a:r>
              <a:rPr lang="en" sz="1200" dirty="0">
                <a:latin typeface="Alegreya"/>
                <a:ea typeface="Alegreya"/>
                <a:cs typeface="Alegreya"/>
                <a:sym typeface="Alegreya"/>
              </a:rPr>
              <a:t>world was now </a:t>
            </a:r>
            <a:r>
              <a:rPr lang="en" sz="1200" dirty="0" smtClean="0">
                <a:latin typeface="Alegreya"/>
                <a:ea typeface="Alegreya"/>
                <a:cs typeface="Alegreya"/>
                <a:sym typeface="Alegreya"/>
              </a:rPr>
              <a:t>saved, Fairy </a:t>
            </a:r>
            <a:r>
              <a:rPr lang="en" sz="1200" dirty="0">
                <a:latin typeface="Alegreya"/>
                <a:ea typeface="Alegreya"/>
                <a:cs typeface="Alegreya"/>
                <a:sym typeface="Alegreya"/>
              </a:rPr>
              <a:t>Godmother died a peaceful death, Alex became the new Fairy </a:t>
            </a:r>
            <a:r>
              <a:rPr lang="en" sz="1200" dirty="0" smtClean="0">
                <a:latin typeface="Alegreya"/>
                <a:ea typeface="Alegreya"/>
                <a:cs typeface="Alegreya"/>
                <a:sym typeface="Alegreya"/>
              </a:rPr>
              <a:t>Godmother, </a:t>
            </a:r>
            <a:r>
              <a:rPr lang="en" sz="1200" dirty="0">
                <a:latin typeface="Alegreya"/>
                <a:ea typeface="Alegreya"/>
                <a:cs typeface="Alegreya"/>
                <a:sym typeface="Alegreya"/>
              </a:rPr>
              <a:t>and everything was good again until maybe a day </a:t>
            </a:r>
            <a:r>
              <a:rPr lang="en" sz="1200" dirty="0" smtClean="0">
                <a:latin typeface="Alegreya"/>
                <a:ea typeface="Alegreya"/>
                <a:cs typeface="Alegreya"/>
                <a:sym typeface="Alegreya"/>
              </a:rPr>
              <a:t>later when </a:t>
            </a:r>
            <a:r>
              <a:rPr lang="en" sz="1200" dirty="0">
                <a:latin typeface="Alegreya"/>
                <a:ea typeface="Alegreya"/>
                <a:cs typeface="Alegreya"/>
                <a:sym typeface="Alegreya"/>
              </a:rPr>
              <a:t>she found The Masked Man going </a:t>
            </a:r>
            <a:r>
              <a:rPr lang="en" sz="1200" dirty="0" smtClean="0">
                <a:latin typeface="Alegreya"/>
                <a:ea typeface="Alegreya"/>
                <a:cs typeface="Alegreya"/>
                <a:sym typeface="Alegreya"/>
              </a:rPr>
              <a:t>through stuff </a:t>
            </a:r>
            <a:r>
              <a:rPr lang="en" sz="1200" dirty="0">
                <a:latin typeface="Alegreya"/>
                <a:ea typeface="Alegreya"/>
                <a:cs typeface="Alegreya"/>
                <a:sym typeface="Alegreya"/>
              </a:rPr>
              <a:t>stealing Fairy Godmother’s </a:t>
            </a:r>
            <a:r>
              <a:rPr lang="en" sz="1200" dirty="0" smtClean="0">
                <a:latin typeface="Alegreya"/>
                <a:ea typeface="Alegreya"/>
                <a:cs typeface="Alegreya"/>
                <a:sym typeface="Alegreya"/>
              </a:rPr>
              <a:t>things</a:t>
            </a:r>
            <a:r>
              <a:rPr lang="en" sz="1200" dirty="0">
                <a:latin typeface="Alegreya"/>
                <a:ea typeface="Alegreya"/>
                <a:cs typeface="Alegreya"/>
                <a:sym typeface="Alegreya"/>
              </a:rPr>
              <a:t>. Alex fought back, by freezing him, took his mask </a:t>
            </a:r>
            <a:r>
              <a:rPr lang="en" sz="1200" dirty="0" smtClean="0">
                <a:latin typeface="Alegreya"/>
                <a:ea typeface="Alegreya"/>
                <a:cs typeface="Alegreya"/>
                <a:sym typeface="Alegreya"/>
              </a:rPr>
              <a:t>off, and </a:t>
            </a:r>
            <a:r>
              <a:rPr lang="en" sz="1200" dirty="0">
                <a:latin typeface="Alegreya"/>
                <a:ea typeface="Alegreya"/>
                <a:cs typeface="Alegreya"/>
                <a:sym typeface="Alegreya"/>
              </a:rPr>
              <a:t>found, are you ready for </a:t>
            </a:r>
            <a:r>
              <a:rPr lang="en" sz="1200" dirty="0" smtClean="0">
                <a:latin typeface="Alegreya"/>
                <a:ea typeface="Alegreya"/>
                <a:cs typeface="Alegreya"/>
                <a:sym typeface="Alegreya"/>
              </a:rPr>
              <a:t>this, </a:t>
            </a:r>
            <a:r>
              <a:rPr lang="en" sz="1200" dirty="0">
                <a:latin typeface="Alegreya"/>
                <a:ea typeface="Alegreya"/>
                <a:cs typeface="Alegreya"/>
                <a:sym typeface="Alegreya"/>
              </a:rPr>
              <a:t>it was her father!!!! </a:t>
            </a:r>
          </a:p>
        </p:txBody>
      </p:sp>
    </p:spTree>
    <p:extLst>
      <p:ext uri="{BB962C8B-B14F-4D97-AF65-F5344CB8AC3E}">
        <p14:creationId xmlns:p14="http://schemas.microsoft.com/office/powerpoint/2010/main" val="191294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0" y="0"/>
            <a:ext cx="9144000" cy="5143500"/>
          </a:xfrm>
          <a:prstGeom prst="rect">
            <a:avLst/>
          </a:prstGeom>
          <a:noFill/>
          <a:ln>
            <a:noFill/>
          </a:ln>
        </p:spPr>
      </p:pic>
      <p:sp>
        <p:nvSpPr>
          <p:cNvPr id="82" name="Shape 82"/>
          <p:cNvSpPr txBox="1">
            <a:spLocks noGrp="1"/>
          </p:cNvSpPr>
          <p:nvPr>
            <p:ph type="title"/>
          </p:nvPr>
        </p:nvSpPr>
        <p:spPr>
          <a:xfrm>
            <a:off x="311700" y="283025"/>
            <a:ext cx="8520600" cy="572700"/>
          </a:xfrm>
          <a:prstGeom prst="rect">
            <a:avLst/>
          </a:prstGeom>
        </p:spPr>
        <p:txBody>
          <a:bodyPr wrap="square" lIns="91425" tIns="91425" rIns="91425" bIns="91425" anchor="t" anchorCtr="0">
            <a:noAutofit/>
          </a:bodyPr>
          <a:lstStyle/>
          <a:p>
            <a:pPr marL="0" lvl="0" indent="0">
              <a:spcBef>
                <a:spcPts val="0"/>
              </a:spcBef>
              <a:buNone/>
            </a:pPr>
            <a:r>
              <a:rPr lang="en" b="1">
                <a:solidFill>
                  <a:srgbClr val="FFFFFF"/>
                </a:solidFill>
                <a:latin typeface="Cinzel"/>
                <a:ea typeface="Cinzel"/>
                <a:cs typeface="Cinzel"/>
                <a:sym typeface="Cinzel"/>
              </a:rPr>
              <a:t>Characters//Alex//Protagonist</a:t>
            </a:r>
          </a:p>
        </p:txBody>
      </p:sp>
      <p:sp>
        <p:nvSpPr>
          <p:cNvPr id="83" name="Shape 83"/>
          <p:cNvSpPr txBox="1">
            <a:spLocks noGrp="1"/>
          </p:cNvSpPr>
          <p:nvPr>
            <p:ph type="body" idx="1"/>
          </p:nvPr>
        </p:nvSpPr>
        <p:spPr>
          <a:xfrm>
            <a:off x="362325" y="855725"/>
            <a:ext cx="8520600" cy="3822900"/>
          </a:xfrm>
          <a:prstGeom prst="rect">
            <a:avLst/>
          </a:prstGeom>
        </p:spPr>
        <p:txBody>
          <a:bodyPr wrap="square" lIns="91425" tIns="91425" rIns="91425" bIns="91425" anchor="t" anchorCtr="0">
            <a:noAutofit/>
          </a:bodyPr>
          <a:lstStyle/>
          <a:p>
            <a:pPr marL="0" lvl="0" indent="0">
              <a:spcBef>
                <a:spcPts val="0"/>
              </a:spcBef>
              <a:buNone/>
            </a:pPr>
            <a:r>
              <a:rPr lang="en" b="1" dirty="0">
                <a:solidFill>
                  <a:srgbClr val="FFFFFF"/>
                </a:solidFill>
                <a:latin typeface="Cinzel"/>
                <a:ea typeface="Cinzel"/>
                <a:cs typeface="Cinzel"/>
                <a:sym typeface="Cinzel"/>
              </a:rPr>
              <a:t>Alex is the new fairy godmother and is Connor's brother. When times are rough you can count on Alex to think up a smart plan to save the day. She is a leader if she knows it or not, and can always bring a smile to your face. If you need someone to stick up for </a:t>
            </a:r>
            <a:r>
              <a:rPr lang="en" b="1" dirty="0" smtClean="0">
                <a:solidFill>
                  <a:srgbClr val="FFFFFF"/>
                </a:solidFill>
                <a:latin typeface="Cinzel"/>
                <a:ea typeface="Cinzel"/>
                <a:cs typeface="Cinzel"/>
                <a:sym typeface="Cinzel"/>
              </a:rPr>
              <a:t>you, </a:t>
            </a:r>
            <a:r>
              <a:rPr lang="en" b="1" dirty="0">
                <a:solidFill>
                  <a:srgbClr val="FFFFFF"/>
                </a:solidFill>
                <a:latin typeface="Cinzel"/>
                <a:ea typeface="Cinzel"/>
                <a:cs typeface="Cinzel"/>
                <a:sym typeface="Cinzel"/>
              </a:rPr>
              <a:t>Alex is your </a:t>
            </a:r>
            <a:r>
              <a:rPr lang="en" b="1" dirty="0" smtClean="0">
                <a:solidFill>
                  <a:srgbClr val="FFFFFF"/>
                </a:solidFill>
                <a:latin typeface="Cinzel"/>
                <a:ea typeface="Cinzel"/>
                <a:cs typeface="Cinzel"/>
                <a:sym typeface="Cinzel"/>
              </a:rPr>
              <a:t>girl. when </a:t>
            </a:r>
            <a:r>
              <a:rPr lang="en" b="1" dirty="0">
                <a:solidFill>
                  <a:srgbClr val="FFFFFF"/>
                </a:solidFill>
                <a:latin typeface="Cinzel"/>
                <a:ea typeface="Cinzel"/>
                <a:cs typeface="Cinzel"/>
                <a:sym typeface="Cinzel"/>
              </a:rPr>
              <a:t>they were fighting </a:t>
            </a:r>
            <a:r>
              <a:rPr lang="en" b="1" dirty="0" smtClean="0">
                <a:solidFill>
                  <a:srgbClr val="FFFFFF"/>
                </a:solidFill>
                <a:latin typeface="Cinzel"/>
                <a:ea typeface="Cinzel"/>
                <a:cs typeface="Cinzel"/>
                <a:sym typeface="Cinzel"/>
              </a:rPr>
              <a:t>off </a:t>
            </a:r>
            <a:r>
              <a:rPr lang="en" b="1" dirty="0">
                <a:solidFill>
                  <a:srgbClr val="FFFFFF"/>
                </a:solidFill>
                <a:latin typeface="Cinzel"/>
                <a:ea typeface="Cinzel"/>
                <a:cs typeface="Cinzel"/>
                <a:sym typeface="Cinzel"/>
              </a:rPr>
              <a:t>the </a:t>
            </a:r>
            <a:r>
              <a:rPr lang="en" b="1" dirty="0" smtClean="0">
                <a:solidFill>
                  <a:srgbClr val="FFFFFF"/>
                </a:solidFill>
                <a:latin typeface="Cinzel"/>
                <a:ea typeface="Cinzel"/>
                <a:cs typeface="Cinzel"/>
                <a:sym typeface="Cinzel"/>
              </a:rPr>
              <a:t>enemy, </a:t>
            </a:r>
            <a:r>
              <a:rPr lang="en" b="1" dirty="0">
                <a:solidFill>
                  <a:srgbClr val="FFFFFF"/>
                </a:solidFill>
                <a:latin typeface="Cinzel"/>
                <a:ea typeface="Cinzel"/>
                <a:cs typeface="Cinzel"/>
                <a:sym typeface="Cinzel"/>
              </a:rPr>
              <a:t>Alex never hid in a </a:t>
            </a:r>
            <a:r>
              <a:rPr lang="en" b="1" dirty="0" smtClean="0">
                <a:solidFill>
                  <a:srgbClr val="FFFFFF"/>
                </a:solidFill>
                <a:latin typeface="Cinzel"/>
                <a:ea typeface="Cinzel"/>
                <a:cs typeface="Cinzel"/>
                <a:sym typeface="Cinzel"/>
              </a:rPr>
              <a:t>corner. </a:t>
            </a:r>
            <a:r>
              <a:rPr lang="en" b="1" dirty="0">
                <a:solidFill>
                  <a:srgbClr val="FFFFFF"/>
                </a:solidFill>
                <a:latin typeface="Cinzel"/>
                <a:ea typeface="Cinzel"/>
                <a:cs typeface="Cinzel"/>
                <a:sym typeface="Cinzel"/>
              </a:rPr>
              <a:t>she fought just as much as the soldiers and maybe more. Although, Alex is a </a:t>
            </a:r>
            <a:r>
              <a:rPr lang="en" b="1" dirty="0" smtClean="0">
                <a:solidFill>
                  <a:srgbClr val="FFFFFF"/>
                </a:solidFill>
                <a:latin typeface="Cinzel"/>
                <a:ea typeface="Cinzel"/>
                <a:cs typeface="Cinzel"/>
                <a:sym typeface="Cinzel"/>
              </a:rPr>
              <a:t>warrior, she </a:t>
            </a:r>
            <a:r>
              <a:rPr lang="en" b="1" dirty="0">
                <a:solidFill>
                  <a:srgbClr val="FFFFFF"/>
                </a:solidFill>
                <a:latin typeface="Cinzel"/>
                <a:ea typeface="Cinzel"/>
                <a:cs typeface="Cinzel"/>
                <a:sym typeface="Cinzel"/>
              </a:rPr>
              <a:t>also loves reading and writing. Before she lived in The Land Of Stories she went to the same school as her brother and was one of the smartest students.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1AB2A"/>
            </a:gs>
            <a:gs pos="100000">
              <a:srgbClr val="203E13"/>
            </a:gs>
          </a:gsLst>
          <a:lin ang="5400012" scaled="0"/>
        </a:gra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374150"/>
            <a:ext cx="8520600" cy="572700"/>
          </a:xfrm>
          <a:prstGeom prst="rect">
            <a:avLst/>
          </a:prstGeom>
        </p:spPr>
        <p:txBody>
          <a:bodyPr wrap="square" lIns="91425" tIns="91425" rIns="91425" bIns="91425" anchor="t" anchorCtr="0">
            <a:noAutofit/>
          </a:bodyPr>
          <a:lstStyle/>
          <a:p>
            <a:pPr marL="0" lvl="0" indent="0">
              <a:spcBef>
                <a:spcPts val="0"/>
              </a:spcBef>
              <a:buNone/>
            </a:pPr>
            <a:r>
              <a:rPr lang="en" sz="3000">
                <a:latin typeface="Cinzel"/>
                <a:ea typeface="Cinzel"/>
                <a:cs typeface="Cinzel"/>
                <a:sym typeface="Cinzel"/>
              </a:rPr>
              <a:t>Characters//Conner//Protagonist</a:t>
            </a:r>
          </a:p>
        </p:txBody>
      </p:sp>
      <p:sp>
        <p:nvSpPr>
          <p:cNvPr id="89" name="Shape 89"/>
          <p:cNvSpPr txBox="1">
            <a:spLocks noGrp="1"/>
          </p:cNvSpPr>
          <p:nvPr>
            <p:ph type="body" idx="1"/>
          </p:nvPr>
        </p:nvSpPr>
        <p:spPr>
          <a:xfrm>
            <a:off x="311700" y="1017725"/>
            <a:ext cx="8520600" cy="3416400"/>
          </a:xfrm>
          <a:prstGeom prst="rect">
            <a:avLst/>
          </a:prstGeom>
        </p:spPr>
        <p:txBody>
          <a:bodyPr wrap="square" lIns="91425" tIns="91425" rIns="91425" bIns="91425" anchor="t" anchorCtr="0">
            <a:noAutofit/>
          </a:bodyPr>
          <a:lstStyle/>
          <a:p>
            <a:pPr marL="0" lvl="0" indent="0">
              <a:spcBef>
                <a:spcPts val="0"/>
              </a:spcBef>
              <a:buNone/>
            </a:pPr>
            <a:r>
              <a:rPr lang="en" sz="2400" b="1" dirty="0">
                <a:solidFill>
                  <a:srgbClr val="FFFFFF"/>
                </a:solidFill>
                <a:latin typeface="Cinzel"/>
                <a:ea typeface="Cinzel"/>
                <a:cs typeface="Cinzel"/>
                <a:sym typeface="Cinzel"/>
              </a:rPr>
              <a:t>Conner is Alex’s apprentice now since Fairy Godmother died. Usually Conner is just like any other </a:t>
            </a:r>
            <a:r>
              <a:rPr lang="en" sz="2400" b="1" dirty="0" smtClean="0">
                <a:solidFill>
                  <a:srgbClr val="FFFFFF"/>
                </a:solidFill>
                <a:latin typeface="Cinzel"/>
                <a:ea typeface="Cinzel"/>
                <a:cs typeface="Cinzel"/>
                <a:sym typeface="Cinzel"/>
              </a:rPr>
              <a:t>kid, but </a:t>
            </a:r>
            <a:r>
              <a:rPr lang="en" sz="2400" b="1" dirty="0">
                <a:solidFill>
                  <a:srgbClr val="FFFFFF"/>
                </a:solidFill>
                <a:latin typeface="Cinzel"/>
                <a:ea typeface="Cinzel"/>
                <a:cs typeface="Cinzel"/>
                <a:sym typeface="Cinzel"/>
              </a:rPr>
              <a:t>when times get </a:t>
            </a:r>
            <a:r>
              <a:rPr lang="en" sz="2400" b="1" dirty="0" smtClean="0">
                <a:solidFill>
                  <a:srgbClr val="FFFFFF"/>
                </a:solidFill>
                <a:latin typeface="Cinzel"/>
                <a:ea typeface="Cinzel"/>
                <a:cs typeface="Cinzel"/>
                <a:sym typeface="Cinzel"/>
              </a:rPr>
              <a:t>rough, </a:t>
            </a:r>
            <a:r>
              <a:rPr lang="en" sz="2400" b="1" dirty="0">
                <a:solidFill>
                  <a:srgbClr val="FFFFFF"/>
                </a:solidFill>
                <a:latin typeface="Cinzel"/>
                <a:ea typeface="Cinzel"/>
                <a:cs typeface="Cinzel"/>
                <a:sym typeface="Cinzel"/>
              </a:rPr>
              <a:t>he is always there for a helping hand. Conner is very </a:t>
            </a:r>
            <a:r>
              <a:rPr lang="en" sz="2400" b="1" dirty="0" smtClean="0">
                <a:solidFill>
                  <a:srgbClr val="FFFFFF"/>
                </a:solidFill>
                <a:latin typeface="Cinzel"/>
                <a:ea typeface="Cinzel"/>
                <a:cs typeface="Cinzel"/>
                <a:sym typeface="Cinzel"/>
              </a:rPr>
              <a:t>clever, is </a:t>
            </a:r>
            <a:r>
              <a:rPr lang="en" sz="2400" b="1" dirty="0">
                <a:solidFill>
                  <a:srgbClr val="FFFFFF"/>
                </a:solidFill>
                <a:latin typeface="Cinzel"/>
                <a:ea typeface="Cinzel"/>
                <a:cs typeface="Cinzel"/>
                <a:sym typeface="Cinzel"/>
              </a:rPr>
              <a:t>very </a:t>
            </a:r>
            <a:r>
              <a:rPr lang="en" sz="2400" b="1" dirty="0" smtClean="0">
                <a:solidFill>
                  <a:srgbClr val="FFFFFF"/>
                </a:solidFill>
                <a:latin typeface="Cinzel"/>
                <a:ea typeface="Cinzel"/>
                <a:cs typeface="Cinzel"/>
                <a:sym typeface="Cinzel"/>
              </a:rPr>
              <a:t>caring, and </a:t>
            </a:r>
            <a:r>
              <a:rPr lang="en" sz="2400" b="1" dirty="0">
                <a:solidFill>
                  <a:srgbClr val="FFFFFF"/>
                </a:solidFill>
                <a:latin typeface="Cinzel"/>
                <a:ea typeface="Cinzel"/>
                <a:cs typeface="Cinzel"/>
                <a:sym typeface="Cinzel"/>
              </a:rPr>
              <a:t>loves to write fairy tales just like Brothers Grimm. He has a giant crush on </a:t>
            </a:r>
            <a:r>
              <a:rPr lang="en" sz="2400" b="1" dirty="0" smtClean="0">
                <a:solidFill>
                  <a:srgbClr val="FFFFFF"/>
                </a:solidFill>
                <a:latin typeface="Cinzel"/>
                <a:ea typeface="Cinzel"/>
                <a:cs typeface="Cinzel"/>
                <a:sym typeface="Cinzel"/>
              </a:rPr>
              <a:t>Bree, and </a:t>
            </a:r>
            <a:r>
              <a:rPr lang="en" sz="2400" b="1" dirty="0">
                <a:solidFill>
                  <a:srgbClr val="FFFFFF"/>
                </a:solidFill>
                <a:latin typeface="Cinzel"/>
                <a:ea typeface="Cinzel"/>
                <a:cs typeface="Cinzel"/>
                <a:sym typeface="Cinzel"/>
              </a:rPr>
              <a:t>always </a:t>
            </a:r>
            <a:r>
              <a:rPr lang="en" sz="2400" b="1" dirty="0" smtClean="0">
                <a:solidFill>
                  <a:srgbClr val="FFFFFF"/>
                </a:solidFill>
                <a:latin typeface="Cinzel"/>
                <a:ea typeface="Cinzel"/>
                <a:cs typeface="Cinzel"/>
                <a:sym typeface="Cinzel"/>
              </a:rPr>
              <a:t>tries </a:t>
            </a:r>
            <a:r>
              <a:rPr lang="en" sz="2400" b="1" dirty="0">
                <a:solidFill>
                  <a:srgbClr val="FFFFFF"/>
                </a:solidFill>
                <a:latin typeface="Cinzel"/>
                <a:ea typeface="Cinzel"/>
                <a:cs typeface="Cinzel"/>
                <a:sym typeface="Cinzel"/>
              </a:rPr>
              <a:t>to impress her. After all the battling and exploring Germany </a:t>
            </a:r>
            <a:r>
              <a:rPr lang="en" sz="2400" b="1" dirty="0" smtClean="0">
                <a:solidFill>
                  <a:srgbClr val="FFFFFF"/>
                </a:solidFill>
                <a:latin typeface="Cinzel"/>
                <a:ea typeface="Cinzel"/>
                <a:cs typeface="Cinzel"/>
                <a:sym typeface="Cinzel"/>
              </a:rPr>
              <a:t>together, </a:t>
            </a:r>
            <a:r>
              <a:rPr lang="en" sz="2400" b="1" dirty="0">
                <a:solidFill>
                  <a:srgbClr val="FFFFFF"/>
                </a:solidFill>
                <a:latin typeface="Cinzel"/>
                <a:ea typeface="Cinzel"/>
                <a:cs typeface="Cinzel"/>
                <a:sym typeface="Cinzel"/>
              </a:rPr>
              <a:t>Conner finds out she likes him to.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0" y="0"/>
            <a:ext cx="9143999" cy="5143499"/>
          </a:xfrm>
          <a:prstGeom prst="rect">
            <a:avLst/>
          </a:prstGeom>
          <a:noFill/>
          <a:ln>
            <a:noFill/>
          </a:ln>
        </p:spPr>
      </p:pic>
      <p:pic>
        <p:nvPicPr>
          <p:cNvPr id="95" name="Shape 95"/>
          <p:cNvPicPr preferRelativeResize="0"/>
          <p:nvPr/>
        </p:nvPicPr>
        <p:blipFill>
          <a:blip r:embed="rId4">
            <a:alphaModFix/>
          </a:blip>
          <a:stretch>
            <a:fillRect/>
          </a:stretch>
        </p:blipFill>
        <p:spPr>
          <a:xfrm rot="10800000" flipH="1">
            <a:off x="9095651" y="2939425"/>
            <a:ext cx="48349" cy="27200"/>
          </a:xfrm>
          <a:prstGeom prst="rect">
            <a:avLst/>
          </a:prstGeom>
          <a:noFill/>
          <a:ln>
            <a:noFill/>
          </a:ln>
        </p:spPr>
      </p:pic>
      <p:sp>
        <p:nvSpPr>
          <p:cNvPr id="96" name="Shape 96"/>
          <p:cNvSpPr txBox="1">
            <a:spLocks noGrp="1"/>
          </p:cNvSpPr>
          <p:nvPr>
            <p:ph type="ctrTitle"/>
          </p:nvPr>
        </p:nvSpPr>
        <p:spPr>
          <a:xfrm>
            <a:off x="311700" y="151875"/>
            <a:ext cx="8520600" cy="455700"/>
          </a:xfrm>
          <a:prstGeom prst="rect">
            <a:avLst/>
          </a:prstGeom>
        </p:spPr>
        <p:txBody>
          <a:bodyPr wrap="square" lIns="91425" tIns="91425" rIns="91425" bIns="91425" anchor="b" anchorCtr="0">
            <a:noAutofit/>
          </a:bodyPr>
          <a:lstStyle/>
          <a:p>
            <a:pPr marL="0" lvl="0" indent="0">
              <a:spcBef>
                <a:spcPts val="0"/>
              </a:spcBef>
              <a:buNone/>
            </a:pPr>
            <a:r>
              <a:rPr lang="en" sz="2800" b="1">
                <a:latin typeface="Cinzel"/>
                <a:ea typeface="Cinzel"/>
                <a:cs typeface="Cinzel"/>
                <a:sym typeface="Cinzel"/>
              </a:rPr>
              <a:t>Characters//Mother Goose//Protagonist</a:t>
            </a:r>
          </a:p>
        </p:txBody>
      </p:sp>
      <p:sp>
        <p:nvSpPr>
          <p:cNvPr id="97" name="Shape 97"/>
          <p:cNvSpPr txBox="1">
            <a:spLocks noGrp="1"/>
          </p:cNvSpPr>
          <p:nvPr>
            <p:ph type="subTitle" idx="1"/>
          </p:nvPr>
        </p:nvSpPr>
        <p:spPr>
          <a:xfrm>
            <a:off x="402825" y="658125"/>
            <a:ext cx="8520600" cy="3807000"/>
          </a:xfrm>
          <a:prstGeom prst="rect">
            <a:avLst/>
          </a:prstGeom>
        </p:spPr>
        <p:txBody>
          <a:bodyPr wrap="square" lIns="91425" tIns="91425" rIns="91425" bIns="91425" anchor="t" anchorCtr="0">
            <a:noAutofit/>
          </a:bodyPr>
          <a:lstStyle/>
          <a:p>
            <a:pPr marL="0" lvl="0" indent="0">
              <a:spcBef>
                <a:spcPts val="0"/>
              </a:spcBef>
              <a:buNone/>
            </a:pPr>
            <a:r>
              <a:rPr lang="en" sz="2200" b="1" dirty="0">
                <a:solidFill>
                  <a:srgbClr val="000000"/>
                </a:solidFill>
                <a:latin typeface="Cinzel"/>
                <a:ea typeface="Cinzel"/>
                <a:cs typeface="Cinzel"/>
                <a:sym typeface="Cinzel"/>
              </a:rPr>
              <a:t>Mother Goose is maybe one of the funniest book characters that was in a story. She always tries to fix things on her own and usually never can. She has a flying goose named </a:t>
            </a:r>
            <a:r>
              <a:rPr lang="en" sz="2200" b="1" dirty="0" smtClean="0">
                <a:solidFill>
                  <a:srgbClr val="000000"/>
                </a:solidFill>
                <a:latin typeface="Cinzel"/>
                <a:ea typeface="Cinzel"/>
                <a:cs typeface="Cinzel"/>
                <a:sym typeface="Cinzel"/>
              </a:rPr>
              <a:t>lester, </a:t>
            </a:r>
            <a:r>
              <a:rPr lang="en" sz="2200" b="1" dirty="0">
                <a:solidFill>
                  <a:srgbClr val="000000"/>
                </a:solidFill>
                <a:latin typeface="Cinzel"/>
                <a:ea typeface="Cinzel"/>
                <a:cs typeface="Cinzel"/>
                <a:sym typeface="Cinzel"/>
              </a:rPr>
              <a:t>but he doesn’t talk. Everyone thinks Mother Goose is a </a:t>
            </a:r>
            <a:r>
              <a:rPr lang="en" sz="2200" b="1" dirty="0" smtClean="0">
                <a:solidFill>
                  <a:srgbClr val="000000"/>
                </a:solidFill>
                <a:latin typeface="Cinzel"/>
                <a:ea typeface="Cinzel"/>
                <a:cs typeface="Cinzel"/>
                <a:sym typeface="Cinzel"/>
              </a:rPr>
              <a:t>wreck, </a:t>
            </a:r>
            <a:r>
              <a:rPr lang="en" sz="2200" b="1" dirty="0">
                <a:solidFill>
                  <a:srgbClr val="000000"/>
                </a:solidFill>
                <a:latin typeface="Cinzel"/>
                <a:ea typeface="Cinzel"/>
                <a:cs typeface="Cinzel"/>
                <a:sym typeface="Cinzel"/>
              </a:rPr>
              <a:t>but really she actually isn’t. When they were battling and the dragon </a:t>
            </a:r>
            <a:r>
              <a:rPr lang="en" sz="2200" b="1" dirty="0" smtClean="0">
                <a:solidFill>
                  <a:srgbClr val="000000"/>
                </a:solidFill>
                <a:latin typeface="Cinzel"/>
                <a:ea typeface="Cinzel"/>
                <a:cs typeface="Cinzel"/>
                <a:sym typeface="Cinzel"/>
              </a:rPr>
              <a:t>came, </a:t>
            </a:r>
            <a:r>
              <a:rPr lang="en" sz="2200" b="1" dirty="0">
                <a:solidFill>
                  <a:srgbClr val="000000"/>
                </a:solidFill>
                <a:latin typeface="Cinzel"/>
                <a:ea typeface="Cinzel"/>
                <a:cs typeface="Cinzel"/>
                <a:sym typeface="Cinzel"/>
              </a:rPr>
              <a:t>Mother Goose knew she was going to die and wasn’t going to kill the </a:t>
            </a:r>
            <a:r>
              <a:rPr lang="en" sz="2200" b="1" dirty="0" smtClean="0">
                <a:solidFill>
                  <a:srgbClr val="000000"/>
                </a:solidFill>
                <a:latin typeface="Cinzel"/>
                <a:ea typeface="Cinzel"/>
                <a:cs typeface="Cinzel"/>
                <a:sym typeface="Cinzel"/>
              </a:rPr>
              <a:t>dragon, </a:t>
            </a:r>
            <a:r>
              <a:rPr lang="en" sz="2200" b="1" dirty="0">
                <a:solidFill>
                  <a:srgbClr val="000000"/>
                </a:solidFill>
                <a:latin typeface="Cinzel"/>
                <a:ea typeface="Cinzel"/>
                <a:cs typeface="Cinzel"/>
                <a:sym typeface="Cinzel"/>
              </a:rPr>
              <a:t>but used it as a distraction. Luckily, Fairy Godmother </a:t>
            </a:r>
            <a:r>
              <a:rPr lang="en" sz="2200" b="1" dirty="0" smtClean="0">
                <a:solidFill>
                  <a:srgbClr val="000000"/>
                </a:solidFill>
                <a:latin typeface="Cinzel"/>
                <a:ea typeface="Cinzel"/>
                <a:cs typeface="Cinzel"/>
                <a:sym typeface="Cinzel"/>
              </a:rPr>
              <a:t>saved </a:t>
            </a:r>
            <a:r>
              <a:rPr lang="en" sz="2200" b="1" dirty="0">
                <a:solidFill>
                  <a:srgbClr val="000000"/>
                </a:solidFill>
                <a:latin typeface="Cinzel"/>
                <a:ea typeface="Cinzel"/>
                <a:cs typeface="Cinzel"/>
                <a:sym typeface="Cinzel"/>
              </a:rPr>
              <a:t>the day. She carries alcohol with her at all times because it apparently helps her</a:t>
            </a:r>
            <a:r>
              <a:rPr lang="en" sz="2200" dirty="0">
                <a:solidFill>
                  <a:srgbClr val="000000"/>
                </a:solidFill>
                <a:latin typeface="Cinzel"/>
                <a:ea typeface="Cinzel"/>
                <a:cs typeface="Cinzel"/>
                <a:sym typeface="Cinzel"/>
              </a:rPr>
              <a:t> </a:t>
            </a:r>
            <a:r>
              <a:rPr lang="en" sz="2200" b="1" dirty="0">
                <a:solidFill>
                  <a:srgbClr val="000000"/>
                </a:solidFill>
                <a:latin typeface="Cinzel"/>
                <a:ea typeface="Cinzel"/>
                <a:cs typeface="Cinzel"/>
                <a:sym typeface="Cinzel"/>
              </a:rPr>
              <a:t>think.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0" y="0"/>
            <a:ext cx="9144000" cy="5143499"/>
          </a:xfrm>
          <a:prstGeom prst="rect">
            <a:avLst/>
          </a:prstGeom>
          <a:noFill/>
          <a:ln>
            <a:noFill/>
          </a:ln>
        </p:spPr>
      </p:pic>
      <p:sp>
        <p:nvSpPr>
          <p:cNvPr id="103" name="Shape 103"/>
          <p:cNvSpPr txBox="1">
            <a:spLocks noGrp="1"/>
          </p:cNvSpPr>
          <p:nvPr>
            <p:ph type="subTitle" idx="1"/>
          </p:nvPr>
        </p:nvSpPr>
        <p:spPr>
          <a:xfrm>
            <a:off x="506250" y="404125"/>
            <a:ext cx="8326200" cy="740100"/>
          </a:xfrm>
          <a:prstGeom prst="rect">
            <a:avLst/>
          </a:prstGeom>
        </p:spPr>
        <p:txBody>
          <a:bodyPr wrap="square" lIns="91425" tIns="91425" rIns="91425" bIns="91425" anchor="t" anchorCtr="0">
            <a:noAutofit/>
          </a:bodyPr>
          <a:lstStyle/>
          <a:p>
            <a:pPr marL="0" lvl="0" indent="0">
              <a:spcBef>
                <a:spcPts val="0"/>
              </a:spcBef>
              <a:buNone/>
            </a:pPr>
            <a:r>
              <a:rPr lang="en" sz="3600" b="1">
                <a:latin typeface="Cinzel"/>
                <a:ea typeface="Cinzel"/>
                <a:cs typeface="Cinzel"/>
                <a:sym typeface="Cinzel"/>
              </a:rPr>
              <a:t>Characters//Bree//Protagonist</a:t>
            </a:r>
          </a:p>
        </p:txBody>
      </p:sp>
      <p:sp>
        <p:nvSpPr>
          <p:cNvPr id="104" name="Shape 104"/>
          <p:cNvSpPr txBox="1"/>
          <p:nvPr/>
        </p:nvSpPr>
        <p:spPr>
          <a:xfrm>
            <a:off x="1731375" y="3918375"/>
            <a:ext cx="5832000" cy="6804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105" name="Shape 105"/>
          <p:cNvSpPr txBox="1"/>
          <p:nvPr/>
        </p:nvSpPr>
        <p:spPr>
          <a:xfrm>
            <a:off x="506250" y="1144225"/>
            <a:ext cx="8325900" cy="3756300"/>
          </a:xfrm>
          <a:prstGeom prst="rect">
            <a:avLst/>
          </a:prstGeom>
          <a:noFill/>
          <a:ln>
            <a:noFill/>
          </a:ln>
        </p:spPr>
        <p:txBody>
          <a:bodyPr wrap="square" lIns="91425" tIns="91425" rIns="91425" bIns="91425" anchor="t" anchorCtr="0">
            <a:noAutofit/>
          </a:bodyPr>
          <a:lstStyle/>
          <a:p>
            <a:pPr marL="0" lvl="0" indent="0">
              <a:spcBef>
                <a:spcPts val="0"/>
              </a:spcBef>
              <a:buNone/>
            </a:pPr>
            <a:r>
              <a:rPr lang="en" sz="2400" b="1" dirty="0">
                <a:solidFill>
                  <a:srgbClr val="FFFFFF"/>
                </a:solidFill>
                <a:latin typeface="Cinzel"/>
                <a:ea typeface="Cinzel"/>
                <a:cs typeface="Cinzel"/>
                <a:sym typeface="Cinzel"/>
              </a:rPr>
              <a:t>Bree is a cool calm and collected girl with sly and smooth </a:t>
            </a:r>
            <a:r>
              <a:rPr lang="en" sz="2400" b="1" dirty="0" smtClean="0">
                <a:solidFill>
                  <a:srgbClr val="FFFFFF"/>
                </a:solidFill>
                <a:latin typeface="Cinzel"/>
                <a:ea typeface="Cinzel"/>
                <a:cs typeface="Cinzel"/>
                <a:sym typeface="Cinzel"/>
              </a:rPr>
              <a:t>ways </a:t>
            </a:r>
            <a:r>
              <a:rPr lang="en" sz="2400" b="1" dirty="0">
                <a:solidFill>
                  <a:srgbClr val="FFFFFF"/>
                </a:solidFill>
                <a:latin typeface="Cinzel"/>
                <a:ea typeface="Cinzel"/>
                <a:cs typeface="Cinzel"/>
                <a:sym typeface="Cinzel"/>
              </a:rPr>
              <a:t>of getting things done. She loves horror and mystery books and is a sucker for a good crime scene. When it came to sneaking off into a 1,000 year castle with no one in it with </a:t>
            </a:r>
            <a:r>
              <a:rPr lang="en" sz="2400" b="1" dirty="0" smtClean="0">
                <a:solidFill>
                  <a:srgbClr val="FFFFFF"/>
                </a:solidFill>
                <a:latin typeface="Cinzel"/>
                <a:ea typeface="Cinzel"/>
                <a:cs typeface="Cinzel"/>
                <a:sym typeface="Cinzel"/>
              </a:rPr>
              <a:t>them, </a:t>
            </a:r>
            <a:r>
              <a:rPr lang="en" sz="2400" b="1" dirty="0">
                <a:solidFill>
                  <a:srgbClr val="FFFFFF"/>
                </a:solidFill>
                <a:latin typeface="Cinzel"/>
                <a:ea typeface="Cinzel"/>
                <a:cs typeface="Cinzel"/>
                <a:sym typeface="Cinzel"/>
              </a:rPr>
              <a:t>she couldn’t have been happier. But, going to a whole other world really shook her up.</a:t>
            </a:r>
            <a:r>
              <a:rPr lang="en" sz="2400" dirty="0">
                <a:latin typeface="Cinzel"/>
                <a:ea typeface="Cinzel"/>
                <a:cs typeface="Cinzel"/>
                <a:sym typeface="Cinze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1418</Words>
  <Application>Microsoft Office PowerPoint</Application>
  <PresentationFormat>On-screen Show (16:9)</PresentationFormat>
  <Paragraphs>23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Cinzel</vt:lpstr>
      <vt:lpstr>Pinyon Script</vt:lpstr>
      <vt:lpstr>Alegreya</vt:lpstr>
      <vt:lpstr>Simple Light</vt:lpstr>
      <vt:lpstr>The Land of Stories A grimm Warning</vt:lpstr>
      <vt:lpstr>Choosing the Main setting of the story</vt:lpstr>
      <vt:lpstr>Main Setting of the Story</vt:lpstr>
      <vt:lpstr>Summary of the Story</vt:lpstr>
      <vt:lpstr>Summary of the Story (cont.)</vt:lpstr>
      <vt:lpstr>Characters//Alex//Protagonist</vt:lpstr>
      <vt:lpstr>Characters//Conner//Protagonist</vt:lpstr>
      <vt:lpstr>Characters//Mother Goose//Protagonist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Land of Stories A grimm Warning</dc:title>
  <dc:creator>Lynn</dc:creator>
  <cp:lastModifiedBy>swaney999@hotmail.com</cp:lastModifiedBy>
  <cp:revision>5</cp:revision>
  <dcterms:modified xsi:type="dcterms:W3CDTF">2018-01-06T14:09:45Z</dcterms:modified>
</cp:coreProperties>
</file>