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41" d="100"/>
          <a:sy n="141" d="100"/>
        </p:scale>
        <p:origin x="-112" y="-4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444026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4587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 descr="Image result for the land of stories book 4 summar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0975" y="129588"/>
            <a:ext cx="3362075" cy="488432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>
            <a:spLocks noGrp="1"/>
          </p:cNvSpPr>
          <p:nvPr>
            <p:ph type="ctrTitle"/>
          </p:nvPr>
        </p:nvSpPr>
        <p:spPr>
          <a:xfrm>
            <a:off x="-456175" y="518375"/>
            <a:ext cx="8520600" cy="171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rPr>
              <a:t>The Land Of Stories</a:t>
            </a:r>
            <a:endParaRPr b="1">
              <a:solidFill>
                <a:srgbClr val="FFFFFF"/>
              </a:solidFill>
              <a:latin typeface="Cinzel"/>
              <a:ea typeface="Cinzel"/>
              <a:cs typeface="Cinzel"/>
              <a:sym typeface="Cinzel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rPr>
              <a:t>Beyond The Kingdom</a:t>
            </a:r>
            <a:endParaRPr sz="3000" b="1">
              <a:solidFill>
                <a:srgbClr val="FFFFFF"/>
              </a:solidFill>
              <a:latin typeface="Cinzel"/>
              <a:ea typeface="Cinzel"/>
              <a:cs typeface="Cinzel"/>
              <a:sym typeface="Cinzel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rPr>
              <a:t>Book 4</a:t>
            </a:r>
            <a:r>
              <a:rPr lang="en" sz="3000"/>
              <a:t> </a:t>
            </a:r>
            <a:endParaRPr sz="3000"/>
          </a:p>
        </p:txBody>
      </p:sp>
      <p:sp>
        <p:nvSpPr>
          <p:cNvPr id="56" name="Shape 56"/>
          <p:cNvSpPr txBox="1">
            <a:spLocks noGrp="1"/>
          </p:cNvSpPr>
          <p:nvPr>
            <p:ph type="subTitle" idx="1"/>
          </p:nvPr>
        </p:nvSpPr>
        <p:spPr>
          <a:xfrm>
            <a:off x="612350" y="2757700"/>
            <a:ext cx="4384800" cy="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inzel"/>
                <a:ea typeface="Cinzel"/>
                <a:cs typeface="Cinzel"/>
                <a:sym typeface="Cinzel"/>
              </a:rPr>
              <a:t>By: Katie Jordan  IR points: 14 points Level: 5.3</a:t>
            </a:r>
            <a:endParaRPr b="1">
              <a:latin typeface="Cinzel"/>
              <a:ea typeface="Cinzel"/>
              <a:cs typeface="Cinzel"/>
              <a:sym typeface="Cinzel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inzel"/>
                <a:ea typeface="Cinzel"/>
                <a:cs typeface="Cinzel"/>
                <a:sym typeface="Cinzel"/>
              </a:rPr>
              <a:t>Book By: Chris Colfer</a:t>
            </a:r>
            <a:endParaRPr b="1">
              <a:latin typeface="Cinzel"/>
              <a:ea typeface="Cinzel"/>
              <a:cs typeface="Cinzel"/>
              <a:sym typeface="Cinze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077D2"/>
            </a:gs>
            <a:gs pos="100000">
              <a:srgbClr val="09315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rPr>
              <a:t>Characters// Mother Goose</a:t>
            </a:r>
            <a:r>
              <a:rPr lang="en">
                <a:latin typeface="Cinzel"/>
                <a:ea typeface="Cinzel"/>
                <a:cs typeface="Cinzel"/>
                <a:sym typeface="Cinzel"/>
              </a:rPr>
              <a:t> </a:t>
            </a:r>
            <a:endParaRPr>
              <a:latin typeface="Cinzel"/>
              <a:ea typeface="Cinzel"/>
              <a:cs typeface="Cinzel"/>
              <a:sym typeface="Cinzel"/>
            </a:endParaRP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dirty="0">
                <a:solidFill>
                  <a:srgbClr val="CFE2F3"/>
                </a:solidFill>
                <a:latin typeface="Cinzel"/>
                <a:ea typeface="Cinzel"/>
                <a:cs typeface="Cinzel"/>
                <a:sym typeface="Cinzel"/>
              </a:rPr>
              <a:t>Mother Goose is an outgoing old Lady with a pet goose named </a:t>
            </a:r>
            <a:r>
              <a:rPr lang="en-US" sz="2400" dirty="0" smtClean="0">
                <a:solidFill>
                  <a:srgbClr val="CFE2F3"/>
                </a:solidFill>
                <a:latin typeface="Cinzel"/>
                <a:ea typeface="Cinzel"/>
                <a:cs typeface="Cinzel"/>
                <a:sym typeface="Cinzel"/>
              </a:rPr>
              <a:t>L</a:t>
            </a:r>
            <a:r>
              <a:rPr lang="en" sz="2400" dirty="0" smtClean="0">
                <a:solidFill>
                  <a:srgbClr val="CFE2F3"/>
                </a:solidFill>
                <a:latin typeface="Cinzel"/>
                <a:ea typeface="Cinzel"/>
                <a:cs typeface="Cinzel"/>
                <a:sym typeface="Cinzel"/>
              </a:rPr>
              <a:t>ester</a:t>
            </a:r>
            <a:r>
              <a:rPr lang="en" sz="2400" dirty="0">
                <a:solidFill>
                  <a:srgbClr val="CFE2F3"/>
                </a:solidFill>
                <a:latin typeface="Cinzel"/>
                <a:ea typeface="Cinzel"/>
                <a:cs typeface="Cinzel"/>
                <a:sym typeface="Cinzel"/>
              </a:rPr>
              <a:t>. If you want a </a:t>
            </a:r>
            <a:r>
              <a:rPr lang="en" sz="2400" dirty="0" smtClean="0">
                <a:solidFill>
                  <a:srgbClr val="CFE2F3"/>
                </a:solidFill>
                <a:latin typeface="Cinzel"/>
                <a:ea typeface="Cinzel"/>
                <a:cs typeface="Cinzel"/>
                <a:sym typeface="Cinzel"/>
              </a:rPr>
              <a:t>laugh</a:t>
            </a:r>
            <a:r>
              <a:rPr lang="en-US" sz="2400" dirty="0" smtClean="0">
                <a:solidFill>
                  <a:srgbClr val="CFE2F3"/>
                </a:solidFill>
                <a:latin typeface="Cinzel"/>
                <a:ea typeface="Cinzel"/>
                <a:cs typeface="Cinzel"/>
                <a:sym typeface="Cinzel"/>
              </a:rPr>
              <a:t>,</a:t>
            </a:r>
            <a:r>
              <a:rPr lang="en" sz="2400" dirty="0" smtClean="0">
                <a:solidFill>
                  <a:srgbClr val="CFE2F3"/>
                </a:solidFill>
                <a:latin typeface="Cinzel"/>
                <a:ea typeface="Cinzel"/>
                <a:cs typeface="Cinzel"/>
                <a:sym typeface="Cinzel"/>
              </a:rPr>
              <a:t> </a:t>
            </a:r>
            <a:r>
              <a:rPr lang="en" sz="2400" dirty="0">
                <a:solidFill>
                  <a:srgbClr val="CFE2F3"/>
                </a:solidFill>
                <a:latin typeface="Cinzel"/>
                <a:ea typeface="Cinzel"/>
                <a:cs typeface="Cinzel"/>
                <a:sym typeface="Cinzel"/>
              </a:rPr>
              <a:t>go to her, or if you ever have a angry lake lady about to drown all your </a:t>
            </a:r>
            <a:r>
              <a:rPr lang="en" sz="2400" dirty="0" smtClean="0">
                <a:solidFill>
                  <a:srgbClr val="CFE2F3"/>
                </a:solidFill>
                <a:latin typeface="Cinzel"/>
                <a:ea typeface="Cinzel"/>
                <a:cs typeface="Cinzel"/>
                <a:sym typeface="Cinzel"/>
              </a:rPr>
              <a:t>friends</a:t>
            </a:r>
            <a:r>
              <a:rPr lang="en-US" sz="2400" dirty="0" smtClean="0">
                <a:solidFill>
                  <a:srgbClr val="CFE2F3"/>
                </a:solidFill>
                <a:latin typeface="Cinzel"/>
                <a:ea typeface="Cinzel"/>
                <a:cs typeface="Cinzel"/>
                <a:sym typeface="Cinzel"/>
              </a:rPr>
              <a:t>,</a:t>
            </a:r>
            <a:r>
              <a:rPr lang="en" sz="2400" dirty="0" smtClean="0">
                <a:solidFill>
                  <a:srgbClr val="CFE2F3"/>
                </a:solidFill>
                <a:latin typeface="Cinzel"/>
                <a:ea typeface="Cinzel"/>
                <a:cs typeface="Cinzel"/>
                <a:sym typeface="Cinzel"/>
              </a:rPr>
              <a:t> </a:t>
            </a:r>
            <a:r>
              <a:rPr lang="en" sz="2400" dirty="0">
                <a:solidFill>
                  <a:srgbClr val="CFE2F3"/>
                </a:solidFill>
                <a:latin typeface="Cinzel"/>
                <a:ea typeface="Cinzel"/>
                <a:cs typeface="Cinzel"/>
                <a:sym typeface="Cinzel"/>
              </a:rPr>
              <a:t>go to her. Sadly she didn’t go back to Land of stories because she fell in love with </a:t>
            </a:r>
            <a:r>
              <a:rPr lang="en-US" sz="2400" dirty="0" smtClean="0">
                <a:solidFill>
                  <a:srgbClr val="CFE2F3"/>
                </a:solidFill>
                <a:latin typeface="Cinzel"/>
                <a:ea typeface="Cinzel"/>
                <a:cs typeface="Cinzel"/>
                <a:sym typeface="Cinzel"/>
              </a:rPr>
              <a:t>M</a:t>
            </a:r>
            <a:r>
              <a:rPr lang="en" sz="2400" dirty="0" smtClean="0">
                <a:solidFill>
                  <a:srgbClr val="CFE2F3"/>
                </a:solidFill>
                <a:latin typeface="Cinzel"/>
                <a:ea typeface="Cinzel"/>
                <a:cs typeface="Cinzel"/>
                <a:sym typeface="Cinzel"/>
              </a:rPr>
              <a:t>erlin</a:t>
            </a:r>
            <a:r>
              <a:rPr lang="en" sz="2400" dirty="0">
                <a:solidFill>
                  <a:srgbClr val="CFE2F3"/>
                </a:solidFill>
                <a:latin typeface="Cinzel"/>
                <a:ea typeface="Cinzel"/>
                <a:cs typeface="Cinzel"/>
                <a:sym typeface="Cinzel"/>
              </a:rPr>
              <a:t>.</a:t>
            </a:r>
            <a:endParaRPr sz="2400" dirty="0">
              <a:solidFill>
                <a:srgbClr val="CFE2F3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DDDD"/>
            </a:gs>
            <a:gs pos="100000">
              <a:srgbClr val="919191"/>
            </a:gs>
          </a:gsLst>
          <a:lin ang="5400012" scaled="0"/>
        </a:gra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980000"/>
                </a:solidFill>
                <a:latin typeface="Cinzel"/>
                <a:ea typeface="Cinzel"/>
                <a:cs typeface="Cinzel"/>
                <a:sym typeface="Cinzel"/>
              </a:rPr>
              <a:t>Characters// Tin Man</a:t>
            </a:r>
            <a:endParaRPr b="1">
              <a:solidFill>
                <a:srgbClr val="980000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980000"/>
                </a:solidFill>
                <a:latin typeface="Cinzel"/>
                <a:ea typeface="Cinzel"/>
                <a:cs typeface="Cinzel"/>
                <a:sym typeface="Cinzel"/>
              </a:rPr>
              <a:t>If you were to </a:t>
            </a:r>
            <a:r>
              <a:rPr lang="en" sz="2400" b="1" dirty="0" smtClean="0">
                <a:solidFill>
                  <a:srgbClr val="980000"/>
                </a:solidFill>
                <a:latin typeface="Cinzel"/>
                <a:ea typeface="Cinzel"/>
                <a:cs typeface="Cinzel"/>
                <a:sym typeface="Cinzel"/>
              </a:rPr>
              <a:t>me</a:t>
            </a:r>
            <a:r>
              <a:rPr lang="en-US" sz="2400" b="1" dirty="0" smtClean="0">
                <a:solidFill>
                  <a:srgbClr val="980000"/>
                </a:solidFill>
                <a:latin typeface="Cinzel"/>
                <a:ea typeface="Cinzel"/>
                <a:cs typeface="Cinzel"/>
                <a:sym typeface="Cinzel"/>
              </a:rPr>
              <a:t>e</a:t>
            </a:r>
            <a:r>
              <a:rPr lang="en" sz="2400" b="1" dirty="0" smtClean="0">
                <a:solidFill>
                  <a:srgbClr val="980000"/>
                </a:solidFill>
                <a:latin typeface="Cinzel"/>
                <a:ea typeface="Cinzel"/>
                <a:cs typeface="Cinzel"/>
                <a:sym typeface="Cinzel"/>
              </a:rPr>
              <a:t>t </a:t>
            </a:r>
            <a:r>
              <a:rPr lang="en" sz="2400" b="1" dirty="0">
                <a:solidFill>
                  <a:srgbClr val="980000"/>
                </a:solidFill>
                <a:latin typeface="Cinzel"/>
                <a:ea typeface="Cinzel"/>
                <a:cs typeface="Cinzel"/>
                <a:sym typeface="Cinzel"/>
              </a:rPr>
              <a:t>Tin </a:t>
            </a:r>
            <a:r>
              <a:rPr lang="en" sz="2400" b="1" dirty="0" smtClean="0">
                <a:solidFill>
                  <a:srgbClr val="980000"/>
                </a:solidFill>
                <a:latin typeface="Cinzel"/>
                <a:ea typeface="Cinzel"/>
                <a:cs typeface="Cinzel"/>
                <a:sym typeface="Cinzel"/>
              </a:rPr>
              <a:t>Man</a:t>
            </a:r>
            <a:r>
              <a:rPr lang="en-US" sz="2400" b="1" dirty="0" smtClean="0">
                <a:solidFill>
                  <a:srgbClr val="980000"/>
                </a:solidFill>
                <a:latin typeface="Cinzel"/>
                <a:ea typeface="Cinzel"/>
                <a:cs typeface="Cinzel"/>
                <a:sym typeface="Cinzel"/>
              </a:rPr>
              <a:t>,</a:t>
            </a:r>
            <a:r>
              <a:rPr lang="en" sz="2400" b="1" dirty="0" smtClean="0">
                <a:solidFill>
                  <a:srgbClr val="980000"/>
                </a:solidFill>
                <a:latin typeface="Cinzel"/>
                <a:ea typeface="Cinzel"/>
                <a:cs typeface="Cinzel"/>
                <a:sym typeface="Cinzel"/>
              </a:rPr>
              <a:t> </a:t>
            </a:r>
            <a:r>
              <a:rPr lang="en" sz="2400" b="1" dirty="0">
                <a:solidFill>
                  <a:srgbClr val="980000"/>
                </a:solidFill>
                <a:latin typeface="Cinzel"/>
                <a:ea typeface="Cinzel"/>
                <a:cs typeface="Cinzel"/>
                <a:sym typeface="Cinzel"/>
              </a:rPr>
              <a:t>you </a:t>
            </a:r>
            <a:endParaRPr sz="2400" b="1" dirty="0">
              <a:solidFill>
                <a:srgbClr val="980000"/>
              </a:solidFill>
              <a:latin typeface="Cinzel"/>
              <a:ea typeface="Cinzel"/>
              <a:cs typeface="Cinzel"/>
              <a:sym typeface="Cinzel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980000"/>
                </a:solidFill>
                <a:latin typeface="Cinzel"/>
                <a:ea typeface="Cinzel"/>
                <a:cs typeface="Cinzel"/>
                <a:sym typeface="Cinzel"/>
              </a:rPr>
              <a:t>w</a:t>
            </a:r>
            <a:r>
              <a:rPr lang="en" sz="2400" b="1" dirty="0" smtClean="0">
                <a:solidFill>
                  <a:srgbClr val="980000"/>
                </a:solidFill>
                <a:latin typeface="Cinzel"/>
                <a:ea typeface="Cinzel"/>
                <a:cs typeface="Cinzel"/>
                <a:sym typeface="Cinzel"/>
              </a:rPr>
              <a:t>ould </a:t>
            </a:r>
            <a:r>
              <a:rPr lang="en" sz="2400" b="1" dirty="0">
                <a:solidFill>
                  <a:srgbClr val="980000"/>
                </a:solidFill>
                <a:latin typeface="Cinzel"/>
                <a:ea typeface="Cinzel"/>
                <a:cs typeface="Cinzel"/>
                <a:sym typeface="Cinzel"/>
              </a:rPr>
              <a:t>think he had a </a:t>
            </a:r>
            <a:r>
              <a:rPr lang="en" sz="2400" b="1" dirty="0" smtClean="0">
                <a:solidFill>
                  <a:srgbClr val="980000"/>
                </a:solidFill>
                <a:latin typeface="Cinzel"/>
                <a:ea typeface="Cinzel"/>
                <a:cs typeface="Cinzel"/>
                <a:sym typeface="Cinzel"/>
              </a:rPr>
              <a:t>heart </a:t>
            </a:r>
            <a:endParaRPr sz="2400" b="1" dirty="0">
              <a:solidFill>
                <a:srgbClr val="980000"/>
              </a:solidFill>
              <a:latin typeface="Cinzel"/>
              <a:ea typeface="Cinzel"/>
              <a:cs typeface="Cinzel"/>
              <a:sym typeface="Cinzel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980000"/>
                </a:solidFill>
                <a:latin typeface="Cinzel"/>
                <a:ea typeface="Cinzel"/>
                <a:cs typeface="Cinzel"/>
                <a:sym typeface="Cinzel"/>
              </a:rPr>
              <a:t>b</a:t>
            </a:r>
            <a:r>
              <a:rPr lang="en" sz="2400" b="1" dirty="0" smtClean="0">
                <a:solidFill>
                  <a:srgbClr val="980000"/>
                </a:solidFill>
                <a:latin typeface="Cinzel"/>
                <a:ea typeface="Cinzel"/>
                <a:cs typeface="Cinzel"/>
                <a:sym typeface="Cinzel"/>
              </a:rPr>
              <a:t>ecause </a:t>
            </a:r>
            <a:r>
              <a:rPr lang="en" sz="2400" b="1" dirty="0">
                <a:solidFill>
                  <a:srgbClr val="980000"/>
                </a:solidFill>
                <a:latin typeface="Cinzel"/>
                <a:ea typeface="Cinzel"/>
                <a:cs typeface="Cinzel"/>
                <a:sym typeface="Cinzel"/>
              </a:rPr>
              <a:t>of how caring and </a:t>
            </a:r>
            <a:endParaRPr sz="2400" b="1" dirty="0">
              <a:solidFill>
                <a:srgbClr val="980000"/>
              </a:solidFill>
              <a:latin typeface="Cinzel"/>
              <a:ea typeface="Cinzel"/>
              <a:cs typeface="Cinzel"/>
              <a:sym typeface="Cinzel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980000"/>
                </a:solidFill>
                <a:latin typeface="Cinzel"/>
                <a:ea typeface="Cinzel"/>
                <a:cs typeface="Cinzel"/>
                <a:sym typeface="Cinzel"/>
              </a:rPr>
              <a:t>c</a:t>
            </a:r>
            <a:r>
              <a:rPr lang="en" sz="2400" b="1" dirty="0" smtClean="0">
                <a:solidFill>
                  <a:srgbClr val="980000"/>
                </a:solidFill>
                <a:latin typeface="Cinzel"/>
                <a:ea typeface="Cinzel"/>
                <a:cs typeface="Cinzel"/>
                <a:sym typeface="Cinzel"/>
              </a:rPr>
              <a:t>ompassionate </a:t>
            </a:r>
            <a:r>
              <a:rPr lang="en" sz="2400" b="1" dirty="0">
                <a:solidFill>
                  <a:srgbClr val="980000"/>
                </a:solidFill>
                <a:latin typeface="Cinzel"/>
                <a:ea typeface="Cinzel"/>
                <a:cs typeface="Cinzel"/>
                <a:sym typeface="Cinzel"/>
              </a:rPr>
              <a:t>he is. If you need</a:t>
            </a:r>
            <a:endParaRPr sz="2400" b="1" dirty="0">
              <a:solidFill>
                <a:srgbClr val="980000"/>
              </a:solidFill>
              <a:latin typeface="Cinzel"/>
              <a:ea typeface="Cinzel"/>
              <a:cs typeface="Cinzel"/>
              <a:sym typeface="Cinzel"/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z="2400" b="1" dirty="0">
                <a:solidFill>
                  <a:srgbClr val="980000"/>
                </a:solidFill>
                <a:latin typeface="Cinzel"/>
                <a:ea typeface="Cinzel"/>
                <a:cs typeface="Cinzel"/>
                <a:sym typeface="Cinzel"/>
              </a:rPr>
              <a:t>s</a:t>
            </a:r>
            <a:r>
              <a:rPr lang="en" sz="2400" b="1" dirty="0" smtClean="0">
                <a:solidFill>
                  <a:srgbClr val="980000"/>
                </a:solidFill>
                <a:latin typeface="Cinzel"/>
                <a:ea typeface="Cinzel"/>
                <a:cs typeface="Cinzel"/>
                <a:sym typeface="Cinzel"/>
              </a:rPr>
              <a:t>omeone </a:t>
            </a:r>
            <a:r>
              <a:rPr lang="en" sz="2400" b="1" dirty="0">
                <a:solidFill>
                  <a:srgbClr val="980000"/>
                </a:solidFill>
                <a:latin typeface="Cinzel"/>
                <a:ea typeface="Cinzel"/>
                <a:cs typeface="Cinzel"/>
                <a:sym typeface="Cinzel"/>
              </a:rPr>
              <a:t>to rely </a:t>
            </a:r>
            <a:r>
              <a:rPr lang="en" sz="2400" b="1" dirty="0" smtClean="0">
                <a:solidFill>
                  <a:srgbClr val="980000"/>
                </a:solidFill>
                <a:latin typeface="Cinzel"/>
                <a:ea typeface="Cinzel"/>
                <a:cs typeface="Cinzel"/>
                <a:sym typeface="Cinzel"/>
              </a:rPr>
              <a:t>on</a:t>
            </a:r>
            <a:r>
              <a:rPr lang="en-US" sz="2400" b="1" dirty="0" smtClean="0">
                <a:solidFill>
                  <a:srgbClr val="980000"/>
                </a:solidFill>
                <a:latin typeface="Cinzel"/>
                <a:ea typeface="Cinzel"/>
                <a:cs typeface="Cinzel"/>
                <a:sym typeface="Cinzel"/>
              </a:rPr>
              <a:t>,</a:t>
            </a:r>
            <a:r>
              <a:rPr lang="en" sz="2400" b="1" dirty="0" smtClean="0">
                <a:solidFill>
                  <a:srgbClr val="980000"/>
                </a:solidFill>
                <a:latin typeface="Cinzel"/>
                <a:ea typeface="Cinzel"/>
                <a:cs typeface="Cinzel"/>
                <a:sym typeface="Cinzel"/>
              </a:rPr>
              <a:t> </a:t>
            </a:r>
            <a:r>
              <a:rPr lang="en" sz="2400" b="1" dirty="0">
                <a:solidFill>
                  <a:srgbClr val="980000"/>
                </a:solidFill>
                <a:latin typeface="Cinzel"/>
                <a:ea typeface="Cinzel"/>
                <a:cs typeface="Cinzel"/>
                <a:sym typeface="Cinzel"/>
              </a:rPr>
              <a:t>he is the guy. </a:t>
            </a:r>
            <a:endParaRPr sz="2400" b="1" dirty="0">
              <a:solidFill>
                <a:srgbClr val="980000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  <p:pic>
        <p:nvPicPr>
          <p:cNvPr id="121" name="Shape 121" descr="Related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5700" y="292000"/>
            <a:ext cx="3181075" cy="3181075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1AB2A"/>
            </a:gs>
            <a:gs pos="100000">
              <a:srgbClr val="203E1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FF00"/>
                </a:solidFill>
                <a:latin typeface="Cinzel"/>
                <a:ea typeface="Cinzel"/>
                <a:cs typeface="Cinzel"/>
                <a:sym typeface="Cinzel"/>
              </a:rPr>
              <a:t>Characters//Peter Pan</a:t>
            </a:r>
            <a:endParaRPr b="1">
              <a:solidFill>
                <a:srgbClr val="00FF00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 b="1" dirty="0">
                <a:solidFill>
                  <a:srgbClr val="00FF00"/>
                </a:solidFill>
                <a:latin typeface="Cinzel"/>
                <a:ea typeface="Cinzel"/>
                <a:cs typeface="Cinzel"/>
                <a:sym typeface="Cinzel"/>
              </a:rPr>
              <a:t>Peter Pan is how you would expect a kid who never grows up and can </a:t>
            </a:r>
            <a:r>
              <a:rPr lang="en" sz="3000" b="1" dirty="0" smtClean="0">
                <a:solidFill>
                  <a:srgbClr val="00FF00"/>
                </a:solidFill>
                <a:latin typeface="Cinzel"/>
                <a:ea typeface="Cinzel"/>
                <a:cs typeface="Cinzel"/>
                <a:sym typeface="Cinzel"/>
              </a:rPr>
              <a:t>fly</a:t>
            </a:r>
            <a:r>
              <a:rPr lang="en-US" sz="3000" b="1" dirty="0" smtClean="0">
                <a:solidFill>
                  <a:srgbClr val="00FF00"/>
                </a:solidFill>
                <a:latin typeface="Cinzel"/>
                <a:ea typeface="Cinzel"/>
                <a:cs typeface="Cinzel"/>
                <a:sym typeface="Cinzel"/>
              </a:rPr>
              <a:t> would be</a:t>
            </a:r>
            <a:r>
              <a:rPr lang="en" sz="3000" b="1" dirty="0" smtClean="0">
                <a:solidFill>
                  <a:srgbClr val="00FF00"/>
                </a:solidFill>
                <a:latin typeface="Cinzel"/>
                <a:ea typeface="Cinzel"/>
                <a:cs typeface="Cinzel"/>
                <a:sym typeface="Cinzel"/>
              </a:rPr>
              <a:t>. </a:t>
            </a:r>
            <a:r>
              <a:rPr lang="en" sz="3000" b="1" dirty="0">
                <a:solidFill>
                  <a:srgbClr val="00FF00"/>
                </a:solidFill>
                <a:latin typeface="Cinzel"/>
                <a:ea typeface="Cinzel"/>
                <a:cs typeface="Cinzel"/>
                <a:sym typeface="Cinzel"/>
              </a:rPr>
              <a:t>Absolutely crazy and immature, but when he is </a:t>
            </a:r>
            <a:r>
              <a:rPr lang="en" sz="3000" b="1" dirty="0" smtClean="0">
                <a:solidFill>
                  <a:srgbClr val="00FF00"/>
                </a:solidFill>
                <a:latin typeface="Cinzel"/>
                <a:ea typeface="Cinzel"/>
                <a:cs typeface="Cinzel"/>
                <a:sym typeface="Cinzel"/>
              </a:rPr>
              <a:t>needed</a:t>
            </a:r>
            <a:r>
              <a:rPr lang="en-US" sz="3000" b="1" dirty="0" smtClean="0">
                <a:solidFill>
                  <a:srgbClr val="00FF00"/>
                </a:solidFill>
                <a:latin typeface="Cinzel"/>
                <a:ea typeface="Cinzel"/>
                <a:cs typeface="Cinzel"/>
                <a:sym typeface="Cinzel"/>
              </a:rPr>
              <a:t>, </a:t>
            </a:r>
            <a:r>
              <a:rPr lang="en" sz="3000" b="1" dirty="0" smtClean="0">
                <a:solidFill>
                  <a:srgbClr val="00FF00"/>
                </a:solidFill>
                <a:latin typeface="Cinzel"/>
                <a:ea typeface="Cinzel"/>
                <a:cs typeface="Cinzel"/>
                <a:sym typeface="Cinzel"/>
              </a:rPr>
              <a:t>he </a:t>
            </a:r>
            <a:r>
              <a:rPr lang="en" sz="3000" b="1" dirty="0">
                <a:solidFill>
                  <a:srgbClr val="00FF00"/>
                </a:solidFill>
                <a:latin typeface="Cinzel"/>
                <a:ea typeface="Cinzel"/>
                <a:cs typeface="Cinzel"/>
                <a:sym typeface="Cinzel"/>
              </a:rPr>
              <a:t>can really come through and do what he needs to do.</a:t>
            </a:r>
            <a:endParaRPr sz="3000" b="1" dirty="0">
              <a:solidFill>
                <a:srgbClr val="00FF00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Shape 132" descr="Related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5" y="5775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rPr>
              <a:t>Characters// Masked Man</a:t>
            </a:r>
            <a:r>
              <a:rPr lang="en">
                <a:latin typeface="Cinzel"/>
                <a:ea typeface="Cinzel"/>
                <a:cs typeface="Cinzel"/>
                <a:sym typeface="Cinzel"/>
              </a:rPr>
              <a:t> </a:t>
            </a:r>
            <a:endParaRPr>
              <a:latin typeface="Cinzel"/>
              <a:ea typeface="Cinzel"/>
              <a:cs typeface="Cinzel"/>
              <a:sym typeface="Cinzel"/>
            </a:endParaRP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b="1" dirty="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rPr>
              <a:t>The masked man is all you can </a:t>
            </a:r>
            <a:r>
              <a:rPr lang="en" sz="2400" b="1" dirty="0" smtClean="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rPr>
              <a:t>imagine</a:t>
            </a:r>
            <a:r>
              <a:rPr lang="en-US" sz="2400" b="1" dirty="0" smtClean="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rPr>
              <a:t> in a</a:t>
            </a:r>
            <a:r>
              <a:rPr lang="en" sz="2400" b="1" dirty="0" smtClean="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rPr>
              <a:t> </a:t>
            </a:r>
            <a:r>
              <a:rPr lang="en" sz="2400" b="1" dirty="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rPr>
              <a:t>bad guy. When he was a </a:t>
            </a:r>
            <a:r>
              <a:rPr lang="en" sz="2400" b="1" dirty="0" smtClean="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rPr>
              <a:t>kid</a:t>
            </a:r>
            <a:r>
              <a:rPr lang="en-US" sz="2400" b="1" dirty="0" smtClean="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rPr>
              <a:t>,</a:t>
            </a:r>
            <a:r>
              <a:rPr lang="en" sz="2400" b="1" dirty="0" smtClean="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rPr>
              <a:t> </a:t>
            </a:r>
            <a:r>
              <a:rPr lang="en" sz="2400" b="1" dirty="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rPr>
              <a:t>all he would do was read books about how to destroy the </a:t>
            </a:r>
            <a:r>
              <a:rPr lang="en" sz="2400" b="1" dirty="0" smtClean="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rPr>
              <a:t>world</a:t>
            </a:r>
            <a:r>
              <a:rPr lang="en-US" sz="2400" b="1" dirty="0" smtClean="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rPr>
              <a:t>,</a:t>
            </a:r>
            <a:r>
              <a:rPr lang="en" sz="2400" b="1" dirty="0" smtClean="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rPr>
              <a:t> </a:t>
            </a:r>
            <a:r>
              <a:rPr lang="en" sz="2400" b="1" dirty="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rPr>
              <a:t>so Fairy Godmother (His Mom) drained his powers. He always wore something over his </a:t>
            </a:r>
            <a:r>
              <a:rPr lang="en" sz="2400" b="1" dirty="0" smtClean="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rPr>
              <a:t>head</a:t>
            </a:r>
            <a:r>
              <a:rPr lang="en-US" sz="2400" b="1" dirty="0" smtClean="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rPr>
              <a:t>,</a:t>
            </a:r>
            <a:r>
              <a:rPr lang="en" sz="2400" b="1" dirty="0" smtClean="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rPr>
              <a:t> </a:t>
            </a:r>
            <a:r>
              <a:rPr lang="en" sz="2400" b="1" dirty="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rPr>
              <a:t>so no one ever knew who he was.</a:t>
            </a:r>
            <a:r>
              <a:rPr lang="en" dirty="0"/>
              <a:t> 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0F00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inzel"/>
                <a:ea typeface="Cinzel"/>
                <a:cs typeface="Cinzel"/>
                <a:sym typeface="Cinzel"/>
              </a:rPr>
              <a:t>Thanks For watching Hope you enjoyed!!!!!</a:t>
            </a:r>
            <a:endParaRPr sz="3000">
              <a:latin typeface="Cinzel"/>
              <a:ea typeface="Cinzel"/>
              <a:cs typeface="Cinzel"/>
              <a:sym typeface="Cinzel"/>
            </a:endParaRPr>
          </a:p>
        </p:txBody>
      </p:sp>
      <p:pic>
        <p:nvPicPr>
          <p:cNvPr id="140" name="Shape 140" descr="Related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8100" y="1090300"/>
            <a:ext cx="5116975" cy="385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inzel"/>
                <a:ea typeface="Cinzel"/>
                <a:cs typeface="Cinzel"/>
                <a:sym typeface="Cinzel"/>
              </a:rPr>
              <a:t>Setting of the story</a:t>
            </a:r>
            <a:endParaRPr>
              <a:latin typeface="Cinzel"/>
              <a:ea typeface="Cinzel"/>
              <a:cs typeface="Cinzel"/>
              <a:sym typeface="Cinzel"/>
            </a:endParaRP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 dirty="0">
                <a:latin typeface="Cinzel"/>
                <a:ea typeface="Cinzel"/>
                <a:cs typeface="Cinzel"/>
                <a:sym typeface="Cinzel"/>
              </a:rPr>
              <a:t>In this story there are many settings, but the main is Land Of Stories.  This is </a:t>
            </a:r>
            <a:r>
              <a:rPr lang="en" sz="3000" dirty="0" smtClean="0">
                <a:latin typeface="Cinzel"/>
                <a:ea typeface="Cinzel"/>
                <a:cs typeface="Cinzel"/>
                <a:sym typeface="Cinzel"/>
              </a:rPr>
              <a:t>because </a:t>
            </a:r>
            <a:r>
              <a:rPr lang="en" sz="3000" dirty="0">
                <a:latin typeface="Cinzel"/>
                <a:ea typeface="Cinzel"/>
                <a:cs typeface="Cinzel"/>
                <a:sym typeface="Cinzel"/>
              </a:rPr>
              <a:t>most of the story takes place in land of stories, and most of the important scenes happen in this setting. </a:t>
            </a:r>
            <a:r>
              <a:rPr lang="en" sz="2400" dirty="0">
                <a:latin typeface="Cinzel"/>
                <a:ea typeface="Cinzel"/>
                <a:cs typeface="Cinzel"/>
                <a:sym typeface="Cinzel"/>
              </a:rPr>
              <a:t> </a:t>
            </a:r>
            <a:endParaRPr sz="2400" dirty="0">
              <a:latin typeface="Cinzel"/>
              <a:ea typeface="Cinzel"/>
              <a:cs typeface="Cinzel"/>
              <a:sym typeface="Cinze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0F00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11700" y="2065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inzel"/>
                <a:ea typeface="Cinzel"/>
                <a:cs typeface="Cinzel"/>
                <a:sym typeface="Cinzel"/>
              </a:rPr>
              <a:t>Other Important Scenes</a:t>
            </a:r>
            <a:endParaRPr>
              <a:latin typeface="Cinzel"/>
              <a:ea typeface="Cinzel"/>
              <a:cs typeface="Cinzel"/>
              <a:sym typeface="Cinzel"/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415375" y="779275"/>
            <a:ext cx="8520600" cy="41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inzel"/>
                <a:ea typeface="Cinzel"/>
                <a:cs typeface="Cinzel"/>
                <a:sym typeface="Cinzel"/>
              </a:rPr>
              <a:t> </a:t>
            </a:r>
            <a:r>
              <a:rPr lang="en-US" dirty="0" smtClean="0">
                <a:latin typeface="Cinzel"/>
                <a:ea typeface="Cinzel"/>
                <a:cs typeface="Cinzel"/>
                <a:sym typeface="Cinzel"/>
              </a:rPr>
              <a:t>I</a:t>
            </a:r>
            <a:r>
              <a:rPr lang="en" dirty="0" smtClean="0">
                <a:latin typeface="Cinzel"/>
                <a:ea typeface="Cinzel"/>
                <a:cs typeface="Cinzel"/>
                <a:sym typeface="Cinzel"/>
              </a:rPr>
              <a:t>n </a:t>
            </a:r>
            <a:r>
              <a:rPr lang="en" dirty="0">
                <a:latin typeface="Cinzel"/>
                <a:ea typeface="Cinzel"/>
                <a:cs typeface="Cinzel"/>
                <a:sym typeface="Cinzel"/>
              </a:rPr>
              <a:t>Book 3 there weren’t very many other settings that weren’t very </a:t>
            </a:r>
            <a:r>
              <a:rPr lang="en" dirty="0" smtClean="0">
                <a:latin typeface="Cinzel"/>
                <a:ea typeface="Cinzel"/>
                <a:cs typeface="Cinzel"/>
                <a:sym typeface="Cinzel"/>
              </a:rPr>
              <a:t>important </a:t>
            </a:r>
            <a:r>
              <a:rPr lang="en-US" dirty="0" smtClean="0">
                <a:latin typeface="Cinzel"/>
                <a:ea typeface="Cinzel"/>
                <a:cs typeface="Cinzel"/>
                <a:sym typeface="Cinzel"/>
              </a:rPr>
              <a:t>e</a:t>
            </a:r>
            <a:r>
              <a:rPr lang="en" dirty="0" smtClean="0">
                <a:latin typeface="Cinzel"/>
                <a:ea typeface="Cinzel"/>
                <a:cs typeface="Cinzel"/>
                <a:sym typeface="Cinzel"/>
              </a:rPr>
              <a:t>xcept </a:t>
            </a:r>
            <a:r>
              <a:rPr lang="en" dirty="0">
                <a:latin typeface="Cinzel"/>
                <a:ea typeface="Cinzel"/>
                <a:cs typeface="Cinzel"/>
                <a:sym typeface="Cinzel"/>
              </a:rPr>
              <a:t>for Otherworld and Land of stories. But, that is not the case in book 4. There are so many setting that made the book as good as it was including……</a:t>
            </a:r>
            <a:endParaRPr dirty="0">
              <a:latin typeface="Cinzel"/>
              <a:ea typeface="Cinzel"/>
              <a:cs typeface="Cinzel"/>
              <a:sym typeface="Cinzel"/>
            </a:endParaRPr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Font typeface="Cinzel"/>
              <a:buChar char="-"/>
            </a:pPr>
            <a:r>
              <a:rPr lang="en" dirty="0">
                <a:latin typeface="Cinzel"/>
                <a:ea typeface="Cinzel"/>
                <a:cs typeface="Cinzel"/>
                <a:sym typeface="Cinzel"/>
              </a:rPr>
              <a:t>Land Of Oz</a:t>
            </a:r>
            <a:endParaRPr dirty="0">
              <a:latin typeface="Cinzel"/>
              <a:ea typeface="Cinzel"/>
              <a:cs typeface="Cinzel"/>
              <a:sym typeface="Cinzel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Cinzel"/>
              <a:buChar char="-"/>
            </a:pPr>
            <a:r>
              <a:rPr lang="en" dirty="0">
                <a:latin typeface="Cinzel"/>
                <a:ea typeface="Cinzel"/>
                <a:cs typeface="Cinzel"/>
                <a:sym typeface="Cinzel"/>
              </a:rPr>
              <a:t>Neverland</a:t>
            </a:r>
            <a:endParaRPr dirty="0">
              <a:latin typeface="Cinzel"/>
              <a:ea typeface="Cinzel"/>
              <a:cs typeface="Cinzel"/>
              <a:sym typeface="Cinzel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Cinzel"/>
              <a:buChar char="-"/>
            </a:pPr>
            <a:r>
              <a:rPr lang="en" dirty="0">
                <a:latin typeface="Cinzel"/>
                <a:ea typeface="Cinzel"/>
                <a:cs typeface="Cinzel"/>
                <a:sym typeface="Cinzel"/>
              </a:rPr>
              <a:t>Wonderland</a:t>
            </a:r>
            <a:endParaRPr dirty="0">
              <a:latin typeface="Cinzel"/>
              <a:ea typeface="Cinzel"/>
              <a:cs typeface="Cinzel"/>
              <a:sym typeface="Cinzel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Cinzel"/>
              <a:buChar char="-"/>
            </a:pPr>
            <a:r>
              <a:rPr lang="en" dirty="0">
                <a:latin typeface="Cinzel"/>
                <a:ea typeface="Cinzel"/>
                <a:cs typeface="Cinzel"/>
                <a:sym typeface="Cinzel"/>
              </a:rPr>
              <a:t>King Arthur’s land in Camelot</a:t>
            </a:r>
            <a:endParaRPr dirty="0">
              <a:latin typeface="Cinzel"/>
              <a:ea typeface="Cinzel"/>
              <a:cs typeface="Cinzel"/>
              <a:sym typeface="Cinzel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Cinzel"/>
              <a:buChar char="-"/>
            </a:pPr>
            <a:r>
              <a:rPr lang="en" dirty="0">
                <a:latin typeface="Cinzel"/>
                <a:ea typeface="Cinzel"/>
                <a:cs typeface="Cinzel"/>
                <a:sym typeface="Cinzel"/>
              </a:rPr>
              <a:t> The Merry Men of Sherwood forest </a:t>
            </a:r>
            <a:endParaRPr dirty="0">
              <a:latin typeface="Cinzel"/>
              <a:ea typeface="Cinzel"/>
              <a:cs typeface="Cinzel"/>
              <a:sym typeface="Cinzel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Cinzel"/>
              <a:buChar char="-"/>
            </a:pPr>
            <a:r>
              <a:rPr lang="en" dirty="0">
                <a:latin typeface="Cinzel"/>
                <a:ea typeface="Cinzel"/>
                <a:cs typeface="Cinzel"/>
                <a:sym typeface="Cinzel"/>
              </a:rPr>
              <a:t>Otherworld</a:t>
            </a:r>
            <a:endParaRPr dirty="0">
              <a:latin typeface="Cinzel"/>
              <a:ea typeface="Cinzel"/>
              <a:cs typeface="Cinzel"/>
              <a:sym typeface="Cinzel"/>
            </a:endParaRP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>
                <a:latin typeface="Cinzel"/>
                <a:ea typeface="Cinzel"/>
                <a:cs typeface="Cinzel"/>
                <a:sym typeface="Cinzel"/>
              </a:rPr>
              <a:t>Second page is the story map</a:t>
            </a:r>
            <a:endParaRPr dirty="0">
              <a:latin typeface="Cinzel"/>
              <a:ea typeface="Cinzel"/>
              <a:cs typeface="Cinzel"/>
              <a:sym typeface="Cinzel"/>
            </a:endParaRPr>
          </a:p>
        </p:txBody>
      </p:sp>
      <p:pic>
        <p:nvPicPr>
          <p:cNvPr id="69" name="Shape 69" descr="Related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2825" y="2083850"/>
            <a:ext cx="3393149" cy="270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11700" y="1754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inzel"/>
                <a:ea typeface="Cinzel"/>
                <a:cs typeface="Cinzel"/>
                <a:sym typeface="Cinzel"/>
              </a:rPr>
              <a:t>What the setting looks like</a:t>
            </a:r>
            <a:endParaRPr>
              <a:latin typeface="Cinzel"/>
              <a:ea typeface="Cinzel"/>
              <a:cs typeface="Cinzel"/>
              <a:sym typeface="Cinzel"/>
            </a:endParaRP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6" name="Shape 76" descr="Related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11700" y="268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inzel"/>
                <a:ea typeface="Cinzel"/>
                <a:cs typeface="Cinzel"/>
                <a:sym typeface="Cinzel"/>
              </a:rPr>
              <a:t>Things to know…...</a:t>
            </a:r>
            <a:endParaRPr>
              <a:latin typeface="Cinzel"/>
              <a:ea typeface="Cinzel"/>
              <a:cs typeface="Cinzel"/>
              <a:sym typeface="Cinzel"/>
            </a:endParaRP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inzel"/>
              <a:buChar char="-"/>
            </a:pPr>
            <a:r>
              <a:rPr lang="en">
                <a:solidFill>
                  <a:srgbClr val="FF0000"/>
                </a:solidFill>
                <a:latin typeface="Cinzel"/>
                <a:ea typeface="Cinzel"/>
                <a:cs typeface="Cinzel"/>
                <a:sym typeface="Cinzel"/>
              </a:rPr>
              <a:t>The portal potion is the only way into the storybook land.</a:t>
            </a:r>
            <a:endParaRPr>
              <a:solidFill>
                <a:srgbClr val="FF0000"/>
              </a:solidFill>
              <a:latin typeface="Cinzel"/>
              <a:ea typeface="Cinzel"/>
              <a:cs typeface="Cinzel"/>
              <a:sym typeface="Cinzel"/>
            </a:endParaRPr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inzel"/>
              <a:buChar char="-"/>
            </a:pPr>
            <a:r>
              <a:rPr lang="en">
                <a:solidFill>
                  <a:schemeClr val="accent1"/>
                </a:solidFill>
                <a:latin typeface="Cinzel"/>
                <a:ea typeface="Cinzel"/>
                <a:cs typeface="Cinzel"/>
                <a:sym typeface="Cinzel"/>
              </a:rPr>
              <a:t>The Masked Man is Fairy Godmothers evil son.</a:t>
            </a:r>
            <a:endParaRPr>
              <a:solidFill>
                <a:schemeClr val="accent1"/>
              </a:solidFill>
              <a:latin typeface="Cinzel"/>
              <a:ea typeface="Cinzel"/>
              <a:cs typeface="Cinzel"/>
              <a:sym typeface="Cinzel"/>
            </a:endParaRPr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Font typeface="Cinzel"/>
              <a:buChar char="-"/>
            </a:pPr>
            <a:r>
              <a:rPr lang="en">
                <a:solidFill>
                  <a:srgbClr val="FF9900"/>
                </a:solidFill>
                <a:latin typeface="Cinzel"/>
                <a:ea typeface="Cinzel"/>
                <a:cs typeface="Cinzel"/>
                <a:sym typeface="Cinzel"/>
              </a:rPr>
              <a:t>Fairy GodMother invented the portal potion.</a:t>
            </a:r>
            <a:endParaRPr>
              <a:solidFill>
                <a:srgbClr val="FF9900"/>
              </a:solidFill>
              <a:latin typeface="Cinzel"/>
              <a:ea typeface="Cinzel"/>
              <a:cs typeface="Cinzel"/>
              <a:sym typeface="Cinzel"/>
            </a:endParaRPr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Font typeface="Cinzel"/>
              <a:buChar char="-"/>
            </a:pPr>
            <a:r>
              <a:rPr lang="en">
                <a:solidFill>
                  <a:srgbClr val="00FF00"/>
                </a:solidFill>
                <a:latin typeface="Cinzel"/>
                <a:ea typeface="Cinzel"/>
                <a:cs typeface="Cinzel"/>
                <a:sym typeface="Cinzel"/>
              </a:rPr>
              <a:t>Masked Man took the potion so he could make an army of of evil villans to take over The Land Of Stories</a:t>
            </a:r>
            <a:r>
              <a:rPr lang="en">
                <a:latin typeface="Cinzel"/>
                <a:ea typeface="Cinzel"/>
                <a:cs typeface="Cinzel"/>
                <a:sym typeface="Cinzel"/>
              </a:rPr>
              <a:t>.</a:t>
            </a:r>
            <a:endParaRPr>
              <a:latin typeface="Cinzel"/>
              <a:ea typeface="Cinzel"/>
              <a:cs typeface="Cinzel"/>
              <a:sym typeface="Cinzel"/>
            </a:endParaRPr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1800"/>
              <a:buFont typeface="Cinzel"/>
              <a:buChar char="-"/>
            </a:pPr>
            <a:r>
              <a:rPr lang="en">
                <a:solidFill>
                  <a:srgbClr val="00FFFF"/>
                </a:solidFill>
                <a:latin typeface="Cinzel"/>
                <a:ea typeface="Cinzel"/>
                <a:cs typeface="Cinzel"/>
                <a:sym typeface="Cinzel"/>
              </a:rPr>
              <a:t>He recruited Captain Hook, Wicked Witch of the West and her flying monkeys, and The Queen Of hearts and her Card soldiers. </a:t>
            </a:r>
            <a:endParaRPr>
              <a:solidFill>
                <a:srgbClr val="00FFFF"/>
              </a:solidFill>
              <a:latin typeface="Cinzel"/>
              <a:ea typeface="Cinzel"/>
              <a:cs typeface="Cinzel"/>
              <a:sym typeface="Cinzel"/>
            </a:endParaRPr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1800"/>
              <a:buFont typeface="Cinzel"/>
              <a:buChar char="-"/>
            </a:pPr>
            <a:r>
              <a:rPr lang="en">
                <a:solidFill>
                  <a:srgbClr val="9900FF"/>
                </a:solidFill>
                <a:latin typeface="Cinzel"/>
                <a:ea typeface="Cinzel"/>
                <a:cs typeface="Cinzel"/>
                <a:sym typeface="Cinzel"/>
              </a:rPr>
              <a:t>Alex and Connor are the Masked Man’s niece and nephew.</a:t>
            </a:r>
            <a:endParaRPr>
              <a:solidFill>
                <a:srgbClr val="9900FF"/>
              </a:solidFill>
              <a:latin typeface="Cinzel"/>
              <a:ea typeface="Cinzel"/>
              <a:cs typeface="Cinzel"/>
              <a:sym typeface="Cinzel"/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latin typeface="Cinzel"/>
                <a:ea typeface="Cinzel"/>
                <a:cs typeface="Cinzel"/>
                <a:sym typeface="Cinzel"/>
              </a:rPr>
              <a:t>  </a:t>
            </a:r>
            <a:endParaRPr>
              <a:latin typeface="Cinzel"/>
              <a:ea typeface="Cinzel"/>
              <a:cs typeface="Cinzel"/>
              <a:sym typeface="Cinze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inzel"/>
                <a:ea typeface="Cinzel"/>
                <a:cs typeface="Cinzel"/>
                <a:sym typeface="Cinzel"/>
              </a:rPr>
              <a:t>Plot Map         </a:t>
            </a:r>
            <a:r>
              <a:rPr lang="en" sz="2400">
                <a:solidFill>
                  <a:srgbClr val="000000"/>
                </a:solidFill>
                <a:latin typeface="Cinzel"/>
                <a:ea typeface="Cinzel"/>
                <a:cs typeface="Cinzel"/>
                <a:sym typeface="Cinzel"/>
              </a:rPr>
              <a:t>Setting- Land Of Stories</a:t>
            </a:r>
            <a:endParaRPr sz="2400">
              <a:solidFill>
                <a:srgbClr val="000000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249475" y="531225"/>
            <a:ext cx="8520600" cy="46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000000"/>
                </a:solidFill>
                <a:latin typeface="Cinzel"/>
                <a:ea typeface="Cinzel"/>
                <a:cs typeface="Cinzel"/>
                <a:sym typeface="Cinzel"/>
              </a:rPr>
              <a:t>Conflict</a:t>
            </a:r>
            <a:r>
              <a:rPr lang="en" dirty="0">
                <a:solidFill>
                  <a:srgbClr val="000000"/>
                </a:solidFill>
                <a:latin typeface="Cinzel"/>
                <a:ea typeface="Cinzel"/>
                <a:cs typeface="Cinzel"/>
                <a:sym typeface="Cinzel"/>
              </a:rPr>
              <a:t>- </a:t>
            </a:r>
            <a:r>
              <a:rPr lang="en" sz="1400" dirty="0">
                <a:solidFill>
                  <a:srgbClr val="000000"/>
                </a:solidFill>
                <a:latin typeface="Cinzel"/>
                <a:ea typeface="Cinzel"/>
                <a:cs typeface="Cinzel"/>
                <a:sym typeface="Cinzel"/>
              </a:rPr>
              <a:t>The Masked Man is trying to take over and</a:t>
            </a:r>
            <a:endParaRPr sz="1400" dirty="0">
              <a:solidFill>
                <a:srgbClr val="000000"/>
              </a:solidFill>
              <a:latin typeface="Cinzel"/>
              <a:ea typeface="Cinzel"/>
              <a:cs typeface="Cinzel"/>
              <a:sym typeface="Cinzel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000000"/>
                </a:solidFill>
                <a:latin typeface="Cinzel"/>
                <a:ea typeface="Cinzel"/>
                <a:cs typeface="Cinzel"/>
                <a:sym typeface="Cinzel"/>
              </a:rPr>
              <a:t>Destroy Land Of Stories.</a:t>
            </a:r>
            <a:endParaRPr sz="1400" dirty="0">
              <a:solidFill>
                <a:srgbClr val="000000"/>
              </a:solidFill>
              <a:latin typeface="Cinzel"/>
              <a:ea typeface="Cinzel"/>
              <a:cs typeface="Cinzel"/>
              <a:sym typeface="Cinzel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000000"/>
                </a:solidFill>
                <a:latin typeface="Cinzel"/>
                <a:ea typeface="Cinzel"/>
                <a:cs typeface="Cinzel"/>
                <a:sym typeface="Cinzel"/>
              </a:rPr>
              <a:t>Rising action- 1: </a:t>
            </a:r>
            <a:r>
              <a:rPr lang="en" sz="1400" dirty="0">
                <a:solidFill>
                  <a:srgbClr val="000000"/>
                </a:solidFill>
                <a:latin typeface="Cinzel"/>
                <a:ea typeface="Cinzel"/>
                <a:cs typeface="Cinzel"/>
                <a:sym typeface="Cinzel"/>
              </a:rPr>
              <a:t>Masked Man</a:t>
            </a:r>
            <a:endParaRPr sz="1400" dirty="0">
              <a:solidFill>
                <a:srgbClr val="000000"/>
              </a:solidFill>
              <a:latin typeface="Cinzel"/>
              <a:ea typeface="Cinzel"/>
              <a:cs typeface="Cinzel"/>
              <a:sym typeface="Cinzel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Cinzel"/>
                <a:ea typeface="Cinzel"/>
                <a:cs typeface="Cinzel"/>
                <a:sym typeface="Cinzel"/>
              </a:rPr>
              <a:t>g</a:t>
            </a:r>
            <a:r>
              <a:rPr lang="en" sz="1400" dirty="0" smtClean="0">
                <a:solidFill>
                  <a:srgbClr val="000000"/>
                </a:solidFill>
                <a:latin typeface="Cinzel"/>
                <a:ea typeface="Cinzel"/>
                <a:cs typeface="Cinzel"/>
                <a:sym typeface="Cinzel"/>
              </a:rPr>
              <a:t>oes </a:t>
            </a:r>
            <a:r>
              <a:rPr lang="en" sz="1400" dirty="0">
                <a:solidFill>
                  <a:srgbClr val="000000"/>
                </a:solidFill>
                <a:latin typeface="Cinzel"/>
                <a:ea typeface="Cinzel"/>
                <a:cs typeface="Cinzel"/>
                <a:sym typeface="Cinzel"/>
              </a:rPr>
              <a:t>into the first book OZ</a:t>
            </a:r>
            <a:r>
              <a:rPr lang="en" dirty="0">
                <a:solidFill>
                  <a:srgbClr val="000000"/>
                </a:solidFill>
                <a:latin typeface="Cinzel"/>
                <a:ea typeface="Cinzel"/>
                <a:cs typeface="Cinzel"/>
                <a:sym typeface="Cinzel"/>
              </a:rPr>
              <a:t> </a:t>
            </a:r>
            <a:endParaRPr dirty="0">
              <a:solidFill>
                <a:srgbClr val="000000"/>
              </a:solidFill>
              <a:latin typeface="Cinzel"/>
              <a:ea typeface="Cinzel"/>
              <a:cs typeface="Cinzel"/>
              <a:sym typeface="Cinzel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000000"/>
                </a:solidFill>
                <a:latin typeface="Cinzel"/>
                <a:ea typeface="Cinzel"/>
                <a:cs typeface="Cinzel"/>
                <a:sym typeface="Cinzel"/>
              </a:rPr>
              <a:t>2: </a:t>
            </a:r>
            <a:r>
              <a:rPr lang="en" sz="1400" dirty="0">
                <a:solidFill>
                  <a:srgbClr val="000000"/>
                </a:solidFill>
                <a:latin typeface="Cinzel"/>
                <a:ea typeface="Cinzel"/>
                <a:cs typeface="Cinzel"/>
                <a:sym typeface="Cinzel"/>
              </a:rPr>
              <a:t>Then Neverland to get Captain Hook</a:t>
            </a:r>
            <a:endParaRPr sz="1400" dirty="0">
              <a:solidFill>
                <a:srgbClr val="000000"/>
              </a:solidFill>
              <a:latin typeface="Cinzel"/>
              <a:ea typeface="Cinzel"/>
              <a:cs typeface="Cinzel"/>
              <a:sym typeface="Cinzel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000000"/>
                </a:solidFill>
                <a:latin typeface="Cinzel"/>
                <a:ea typeface="Cinzel"/>
                <a:cs typeface="Cinzel"/>
                <a:sym typeface="Cinzel"/>
              </a:rPr>
              <a:t>3</a:t>
            </a:r>
            <a:r>
              <a:rPr lang="en" sz="1400" dirty="0">
                <a:solidFill>
                  <a:srgbClr val="000000"/>
                </a:solidFill>
                <a:latin typeface="Cinzel"/>
                <a:ea typeface="Cinzel"/>
                <a:cs typeface="Cinzel"/>
                <a:sym typeface="Cinzel"/>
              </a:rPr>
              <a:t>: He later went</a:t>
            </a:r>
            <a:r>
              <a:rPr lang="en" dirty="0">
                <a:solidFill>
                  <a:srgbClr val="000000"/>
                </a:solidFill>
                <a:latin typeface="Cinzel"/>
                <a:ea typeface="Cinzel"/>
                <a:cs typeface="Cinzel"/>
                <a:sym typeface="Cinzel"/>
              </a:rPr>
              <a:t> </a:t>
            </a:r>
            <a:r>
              <a:rPr lang="en" sz="1400" dirty="0">
                <a:solidFill>
                  <a:srgbClr val="000000"/>
                </a:solidFill>
                <a:latin typeface="Cinzel"/>
                <a:ea typeface="Cinzel"/>
                <a:cs typeface="Cinzel"/>
                <a:sym typeface="Cinzel"/>
              </a:rPr>
              <a:t>to Wonderland to get Queen Of</a:t>
            </a:r>
            <a:endParaRPr sz="1400" dirty="0">
              <a:solidFill>
                <a:srgbClr val="000000"/>
              </a:solidFill>
              <a:latin typeface="Cinzel"/>
              <a:ea typeface="Cinzel"/>
              <a:cs typeface="Cinzel"/>
              <a:sym typeface="Cinzel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000000"/>
                </a:solidFill>
                <a:latin typeface="Cinzel"/>
                <a:ea typeface="Cinzel"/>
                <a:cs typeface="Cinzel"/>
                <a:sym typeface="Cinzel"/>
              </a:rPr>
              <a:t>Hearts and her Army of Cards.</a:t>
            </a:r>
            <a:endParaRPr sz="1400" dirty="0">
              <a:solidFill>
                <a:srgbClr val="000000"/>
              </a:solidFill>
              <a:latin typeface="Cinzel"/>
              <a:ea typeface="Cinzel"/>
              <a:cs typeface="Cinzel"/>
              <a:sym typeface="Cinzel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000000"/>
                </a:solidFill>
                <a:latin typeface="Cinzel"/>
                <a:ea typeface="Cinzel"/>
                <a:cs typeface="Cinzel"/>
                <a:sym typeface="Cinzel"/>
              </a:rPr>
              <a:t>4:</a:t>
            </a:r>
            <a:r>
              <a:rPr lang="en" sz="1400" dirty="0">
                <a:solidFill>
                  <a:srgbClr val="000000"/>
                </a:solidFill>
                <a:latin typeface="Cinzel"/>
                <a:ea typeface="Cinzel"/>
                <a:cs typeface="Cinzel"/>
                <a:sym typeface="Cinzel"/>
              </a:rPr>
              <a:t> Connor, Alex, Mother Goose ect. Follow Masked Man into the worlds and recruit good Characters. </a:t>
            </a:r>
            <a:endParaRPr sz="1400" dirty="0">
              <a:solidFill>
                <a:srgbClr val="000000"/>
              </a:solidFill>
              <a:latin typeface="Cinzel"/>
              <a:ea typeface="Cinzel"/>
              <a:cs typeface="Cinzel"/>
              <a:sym typeface="Cinzel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000000"/>
                </a:solidFill>
                <a:latin typeface="Cinzel"/>
                <a:ea typeface="Cinzel"/>
                <a:cs typeface="Cinzel"/>
                <a:sym typeface="Cinzel"/>
              </a:rPr>
              <a:t> </a:t>
            </a:r>
            <a:endParaRPr sz="2400" dirty="0">
              <a:solidFill>
                <a:srgbClr val="000000"/>
              </a:solidFill>
              <a:latin typeface="Cinzel"/>
              <a:ea typeface="Cinzel"/>
              <a:cs typeface="Cinzel"/>
              <a:sym typeface="Cinzel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Cinzel"/>
              <a:ea typeface="Cinzel"/>
              <a:cs typeface="Cinzel"/>
              <a:sym typeface="Cinzel"/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rgbClr val="000000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  <p:pic>
        <p:nvPicPr>
          <p:cNvPr id="89" name="Shape 89" descr="Image result for silhouette roller coaste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0825" y="82950"/>
            <a:ext cx="4323175" cy="4485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1B47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11700" y="2480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BF9000"/>
                </a:solidFill>
                <a:latin typeface="Cinzel"/>
                <a:ea typeface="Cinzel"/>
                <a:cs typeface="Cinzel"/>
                <a:sym typeface="Cinzel"/>
              </a:rPr>
              <a:t>Plot Map Part 2</a:t>
            </a:r>
            <a:endParaRPr b="1">
              <a:solidFill>
                <a:srgbClr val="BF9000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311700" y="820750"/>
            <a:ext cx="8520600" cy="41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BF9000"/>
                </a:solidFill>
                <a:latin typeface="Cinzel"/>
                <a:ea typeface="Cinzel"/>
                <a:cs typeface="Cinzel"/>
                <a:sym typeface="Cinzel"/>
              </a:rPr>
              <a:t>Climax (Turning Point) :</a:t>
            </a:r>
            <a:r>
              <a:rPr lang="en" sz="1400" b="1">
                <a:solidFill>
                  <a:srgbClr val="BF9000"/>
                </a:solidFill>
                <a:latin typeface="Cinzel"/>
                <a:ea typeface="Cinzel"/>
                <a:cs typeface="Cinzel"/>
                <a:sym typeface="Cinzel"/>
              </a:rPr>
              <a:t> </a:t>
            </a:r>
            <a:r>
              <a:rPr lang="en" sz="2400" b="1">
                <a:solidFill>
                  <a:srgbClr val="BF9000"/>
                </a:solidFill>
                <a:latin typeface="Cinzel"/>
                <a:ea typeface="Cinzel"/>
                <a:cs typeface="Cinzel"/>
                <a:sym typeface="Cinzel"/>
              </a:rPr>
              <a:t>5) </a:t>
            </a:r>
            <a:r>
              <a:rPr lang="en" sz="1400" b="1">
                <a:solidFill>
                  <a:srgbClr val="BF9000"/>
                </a:solidFill>
                <a:latin typeface="Cinzel"/>
                <a:ea typeface="Cinzel"/>
                <a:cs typeface="Cinzel"/>
                <a:sym typeface="Cinzel"/>
              </a:rPr>
              <a:t>Connor, Tin Man, and Peter Pan find the mask Man and get outnumbered by his army and thrown into a unown book. Then Alex, and Mother Goose get tricked into the wrong book.</a:t>
            </a:r>
            <a:endParaRPr sz="1400" b="1">
              <a:solidFill>
                <a:srgbClr val="BF9000"/>
              </a:solidFill>
              <a:latin typeface="Cinzel"/>
              <a:ea typeface="Cinzel"/>
              <a:cs typeface="Cinzel"/>
              <a:sym typeface="Cinzel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BF9000"/>
                </a:solidFill>
                <a:latin typeface="Cinzel"/>
                <a:ea typeface="Cinzel"/>
                <a:cs typeface="Cinzel"/>
                <a:sym typeface="Cinzel"/>
              </a:rPr>
              <a:t>Falling Action: </a:t>
            </a:r>
            <a:r>
              <a:rPr lang="en" sz="2400" b="1">
                <a:solidFill>
                  <a:srgbClr val="BF9000"/>
                </a:solidFill>
                <a:latin typeface="Cinzel"/>
                <a:ea typeface="Cinzel"/>
                <a:cs typeface="Cinzel"/>
                <a:sym typeface="Cinzel"/>
              </a:rPr>
              <a:t>6) </a:t>
            </a:r>
            <a:r>
              <a:rPr lang="en" sz="1400" b="1">
                <a:solidFill>
                  <a:srgbClr val="BF9000"/>
                </a:solidFill>
                <a:latin typeface="Cinzel"/>
                <a:ea typeface="Cinzel"/>
                <a:cs typeface="Cinzel"/>
                <a:sym typeface="Cinzel"/>
              </a:rPr>
              <a:t>Connor and the other boys found themselves in sherwood forest </a:t>
            </a:r>
            <a:endParaRPr sz="1400" b="1">
              <a:solidFill>
                <a:srgbClr val="BF9000"/>
              </a:solidFill>
              <a:latin typeface="Cinzel"/>
              <a:ea typeface="Cinzel"/>
              <a:cs typeface="Cinzel"/>
              <a:sym typeface="Cinzel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BF9000"/>
                </a:solidFill>
                <a:latin typeface="Cinzel"/>
                <a:ea typeface="Cinzel"/>
                <a:cs typeface="Cinzel"/>
                <a:sym typeface="Cinzel"/>
              </a:rPr>
              <a:t>7) </a:t>
            </a:r>
            <a:r>
              <a:rPr lang="en" sz="1400" b="1">
                <a:solidFill>
                  <a:srgbClr val="BF9000"/>
                </a:solidFill>
                <a:latin typeface="Cinzel"/>
                <a:ea typeface="Cinzel"/>
                <a:cs typeface="Cinzel"/>
                <a:sym typeface="Cinzel"/>
              </a:rPr>
              <a:t>Alex and Mother Goose are in Camelot.</a:t>
            </a:r>
            <a:endParaRPr sz="1400" b="1">
              <a:solidFill>
                <a:srgbClr val="BF9000"/>
              </a:solidFill>
              <a:latin typeface="Cinzel"/>
              <a:ea typeface="Cinzel"/>
              <a:cs typeface="Cinzel"/>
              <a:sym typeface="Cinzel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BF9000"/>
                </a:solidFill>
                <a:latin typeface="Cinzel"/>
                <a:ea typeface="Cinzel"/>
                <a:cs typeface="Cinzel"/>
                <a:sym typeface="Cinzel"/>
              </a:rPr>
              <a:t> </a:t>
            </a:r>
            <a:r>
              <a:rPr lang="en" sz="2400" b="1">
                <a:solidFill>
                  <a:srgbClr val="BF9000"/>
                </a:solidFill>
                <a:latin typeface="Cinzel"/>
                <a:ea typeface="Cinzel"/>
                <a:cs typeface="Cinzel"/>
                <a:sym typeface="Cinzel"/>
              </a:rPr>
              <a:t>8)</a:t>
            </a:r>
            <a:r>
              <a:rPr lang="en" sz="1400" b="1">
                <a:solidFill>
                  <a:srgbClr val="BF9000"/>
                </a:solidFill>
                <a:latin typeface="Cinzel"/>
                <a:ea typeface="Cinzel"/>
                <a:cs typeface="Cinzel"/>
                <a:sym typeface="Cinzel"/>
              </a:rPr>
              <a:t> Alex and Mother Goose make a potion with merlin, and thankfully the boys were able to make a potion to and bring back Robin Hood and the Merry men with him.</a:t>
            </a:r>
            <a:endParaRPr sz="1400" b="1">
              <a:solidFill>
                <a:srgbClr val="BF9000"/>
              </a:solidFill>
              <a:latin typeface="Cinzel"/>
              <a:ea typeface="Cinzel"/>
              <a:cs typeface="Cinzel"/>
              <a:sym typeface="Cinzel"/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b="1">
                <a:solidFill>
                  <a:srgbClr val="BF9000"/>
                </a:solidFill>
                <a:latin typeface="Cinzel"/>
                <a:ea typeface="Cinzel"/>
                <a:cs typeface="Cinzel"/>
                <a:sym typeface="Cinzel"/>
              </a:rPr>
              <a:t>Resolution </a:t>
            </a:r>
            <a:r>
              <a:rPr lang="en" sz="2400" b="1">
                <a:solidFill>
                  <a:srgbClr val="BF9000"/>
                </a:solidFill>
                <a:latin typeface="Cinzel"/>
                <a:ea typeface="Cinzel"/>
                <a:cs typeface="Cinzel"/>
                <a:sym typeface="Cinzel"/>
              </a:rPr>
              <a:t>9) </a:t>
            </a:r>
            <a:r>
              <a:rPr lang="en" sz="1400" b="1">
                <a:solidFill>
                  <a:srgbClr val="BF9000"/>
                </a:solidFill>
                <a:latin typeface="Cinzel"/>
                <a:ea typeface="Cinzel"/>
                <a:cs typeface="Cinzel"/>
                <a:sym typeface="Cinzel"/>
              </a:rPr>
              <a:t>Both Groups Got out safely and were back in  land Of Stories.</a:t>
            </a:r>
            <a:r>
              <a:rPr lang="en" sz="1400">
                <a:latin typeface="Cinzel"/>
                <a:ea typeface="Cinzel"/>
                <a:cs typeface="Cinzel"/>
                <a:sym typeface="Cinzel"/>
              </a:rPr>
              <a:t> </a:t>
            </a:r>
            <a:endParaRPr sz="1400">
              <a:latin typeface="Cinzel"/>
              <a:ea typeface="Cinzel"/>
              <a:cs typeface="Cinzel"/>
              <a:sym typeface="Cinze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Shape 100" descr="Related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2"/>
                </a:solidFill>
                <a:highlight>
                  <a:srgbClr val="FF00FF"/>
                </a:highlight>
                <a:latin typeface="Cinzel"/>
                <a:ea typeface="Cinzel"/>
                <a:cs typeface="Cinzel"/>
                <a:sym typeface="Cinzel"/>
              </a:rPr>
              <a:t>Characters// Alex</a:t>
            </a:r>
            <a:endParaRPr b="1" dirty="0">
              <a:solidFill>
                <a:schemeClr val="accent2"/>
              </a:solidFill>
              <a:highlight>
                <a:srgbClr val="FF00FF"/>
              </a:highlight>
              <a:latin typeface="Cinzel"/>
              <a:ea typeface="Cinzel"/>
              <a:cs typeface="Cinzel"/>
              <a:sym typeface="Cinzel"/>
            </a:endParaRP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dirty="0">
                <a:solidFill>
                  <a:srgbClr val="0000FF"/>
                </a:solidFill>
                <a:highlight>
                  <a:srgbClr val="FF00FF"/>
                </a:highlight>
                <a:latin typeface="Cinzel"/>
                <a:ea typeface="Cinzel"/>
                <a:cs typeface="Cinzel"/>
                <a:sym typeface="Cinzel"/>
              </a:rPr>
              <a:t>Al</a:t>
            </a:r>
            <a:r>
              <a:rPr lang="en" sz="2400" dirty="0">
                <a:solidFill>
                  <a:schemeClr val="accent2"/>
                </a:solidFill>
                <a:highlight>
                  <a:srgbClr val="FF00FF"/>
                </a:highlight>
                <a:latin typeface="Cinzel"/>
                <a:ea typeface="Cinzel"/>
                <a:cs typeface="Cinzel"/>
                <a:sym typeface="Cinzel"/>
              </a:rPr>
              <a:t>ex is a strong, smart girl, </a:t>
            </a:r>
            <a:r>
              <a:rPr lang="en-US" sz="2400" dirty="0" smtClean="0">
                <a:solidFill>
                  <a:schemeClr val="accent2"/>
                </a:solidFill>
                <a:highlight>
                  <a:srgbClr val="FF00FF"/>
                </a:highlight>
                <a:latin typeface="Cinzel"/>
                <a:ea typeface="Cinzel"/>
                <a:cs typeface="Cinzel"/>
                <a:sym typeface="Cinzel"/>
              </a:rPr>
              <a:t>who</a:t>
            </a:r>
            <a:r>
              <a:rPr lang="en" sz="2400" dirty="0" smtClean="0">
                <a:solidFill>
                  <a:schemeClr val="accent2"/>
                </a:solidFill>
                <a:highlight>
                  <a:srgbClr val="FF00FF"/>
                </a:highlight>
                <a:latin typeface="Cinzel"/>
                <a:ea typeface="Cinzel"/>
                <a:cs typeface="Cinzel"/>
                <a:sym typeface="Cinzel"/>
              </a:rPr>
              <a:t> </a:t>
            </a:r>
            <a:r>
              <a:rPr lang="en" sz="2400" dirty="0">
                <a:solidFill>
                  <a:schemeClr val="accent2"/>
                </a:solidFill>
                <a:highlight>
                  <a:srgbClr val="FF00FF"/>
                </a:highlight>
                <a:latin typeface="Cinzel"/>
                <a:ea typeface="Cinzel"/>
                <a:cs typeface="Cinzel"/>
                <a:sym typeface="Cinzel"/>
              </a:rPr>
              <a:t>has no idea she is the most powerful fairy in the land. Ever since </a:t>
            </a:r>
            <a:r>
              <a:rPr lang="en" sz="2400" dirty="0">
                <a:solidFill>
                  <a:srgbClr val="0000FF"/>
                </a:solidFill>
                <a:highlight>
                  <a:srgbClr val="FF00FF"/>
                </a:highlight>
                <a:latin typeface="Cinzel"/>
                <a:ea typeface="Cinzel"/>
                <a:cs typeface="Cinzel"/>
                <a:sym typeface="Cinzel"/>
              </a:rPr>
              <a:t>th</a:t>
            </a:r>
            <a:r>
              <a:rPr lang="en" sz="2400" dirty="0">
                <a:solidFill>
                  <a:schemeClr val="tx1"/>
                </a:solidFill>
                <a:highlight>
                  <a:srgbClr val="FF00FF"/>
                </a:highlight>
                <a:latin typeface="Cinzel"/>
                <a:ea typeface="Cinzel"/>
                <a:cs typeface="Cinzel"/>
                <a:sym typeface="Cinzel"/>
              </a:rPr>
              <a:t>e</a:t>
            </a:r>
            <a:r>
              <a:rPr lang="en" sz="2400" dirty="0">
                <a:solidFill>
                  <a:schemeClr val="accent2"/>
                </a:solidFill>
                <a:highlight>
                  <a:srgbClr val="FF00FF"/>
                </a:highlight>
                <a:latin typeface="Cinzel"/>
                <a:ea typeface="Cinzel"/>
                <a:cs typeface="Cinzel"/>
                <a:sym typeface="Cinzel"/>
              </a:rPr>
              <a:t> last </a:t>
            </a:r>
            <a:r>
              <a:rPr lang="en" sz="2400" dirty="0">
                <a:solidFill>
                  <a:srgbClr val="0000FF"/>
                </a:solidFill>
                <a:highlight>
                  <a:srgbClr val="FF00FF"/>
                </a:highlight>
                <a:latin typeface="Cinzel"/>
                <a:ea typeface="Cinzel"/>
                <a:cs typeface="Cinzel"/>
                <a:sym typeface="Cinzel"/>
              </a:rPr>
              <a:t>war, </a:t>
            </a:r>
            <a:r>
              <a:rPr lang="en" sz="2400" dirty="0">
                <a:solidFill>
                  <a:schemeClr val="accent2"/>
                </a:solidFill>
                <a:highlight>
                  <a:srgbClr val="FF00FF"/>
                </a:highlight>
                <a:latin typeface="Cinzel"/>
                <a:ea typeface="Cinzel"/>
                <a:cs typeface="Cinzel"/>
                <a:sym typeface="Cinzel"/>
              </a:rPr>
              <a:t>and the passing of her grandmother, she has lost control. Thankfully </a:t>
            </a:r>
            <a:r>
              <a:rPr lang="en" sz="2400" dirty="0">
                <a:solidFill>
                  <a:srgbClr val="0000FF"/>
                </a:solidFill>
                <a:highlight>
                  <a:srgbClr val="FF00FF"/>
                </a:highlight>
                <a:latin typeface="Cinzel"/>
                <a:ea typeface="Cinzel"/>
                <a:cs typeface="Cinzel"/>
                <a:sym typeface="Cinzel"/>
              </a:rPr>
              <a:t>e</a:t>
            </a:r>
            <a:r>
              <a:rPr lang="en" sz="2400" dirty="0">
                <a:solidFill>
                  <a:schemeClr val="accent2"/>
                </a:solidFill>
                <a:highlight>
                  <a:srgbClr val="FF00FF"/>
                </a:highlight>
                <a:latin typeface="Cinzel"/>
                <a:ea typeface="Cinzel"/>
                <a:cs typeface="Cinzel"/>
                <a:sym typeface="Cinzel"/>
              </a:rPr>
              <a:t>ven through </a:t>
            </a:r>
            <a:r>
              <a:rPr lang="en" sz="2400" dirty="0" smtClean="0">
                <a:solidFill>
                  <a:schemeClr val="accent2"/>
                </a:solidFill>
                <a:highlight>
                  <a:srgbClr val="FF00FF"/>
                </a:highlight>
                <a:latin typeface="Cinzel"/>
                <a:ea typeface="Cinzel"/>
                <a:cs typeface="Cinzel"/>
                <a:sym typeface="Cinzel"/>
              </a:rPr>
              <a:t>this</a:t>
            </a:r>
            <a:r>
              <a:rPr lang="en-US" sz="2400" dirty="0" smtClean="0">
                <a:solidFill>
                  <a:schemeClr val="accent2"/>
                </a:solidFill>
                <a:highlight>
                  <a:srgbClr val="FF00FF"/>
                </a:highlight>
                <a:latin typeface="Cinzel"/>
                <a:ea typeface="Cinzel"/>
                <a:cs typeface="Cinzel"/>
                <a:sym typeface="Cinzel"/>
              </a:rPr>
              <a:t>,</a:t>
            </a:r>
            <a:r>
              <a:rPr lang="en" sz="2400" dirty="0" smtClean="0">
                <a:solidFill>
                  <a:schemeClr val="accent2"/>
                </a:solidFill>
                <a:highlight>
                  <a:srgbClr val="FF00FF"/>
                </a:highlight>
                <a:latin typeface="Cinzel"/>
                <a:ea typeface="Cinzel"/>
                <a:cs typeface="Cinzel"/>
                <a:sym typeface="Cinzel"/>
              </a:rPr>
              <a:t> </a:t>
            </a:r>
            <a:r>
              <a:rPr lang="en" sz="2400" dirty="0">
                <a:solidFill>
                  <a:srgbClr val="0000FF"/>
                </a:solidFill>
                <a:highlight>
                  <a:srgbClr val="FF00FF"/>
                </a:highlight>
                <a:latin typeface="Cinzel"/>
                <a:ea typeface="Cinzel"/>
                <a:cs typeface="Cinzel"/>
                <a:sym typeface="Cinzel"/>
              </a:rPr>
              <a:t>she</a:t>
            </a:r>
            <a:r>
              <a:rPr lang="en" sz="2400" dirty="0">
                <a:solidFill>
                  <a:schemeClr val="accent2"/>
                </a:solidFill>
                <a:highlight>
                  <a:srgbClr val="FF00FF"/>
                </a:highlight>
                <a:latin typeface="Cinzel"/>
                <a:ea typeface="Cinzel"/>
                <a:cs typeface="Cinzel"/>
                <a:sym typeface="Cinzel"/>
              </a:rPr>
              <a:t> is learning how to control it</a:t>
            </a:r>
            <a:r>
              <a:rPr lang="en" sz="2400" dirty="0">
                <a:solidFill>
                  <a:srgbClr val="0000FF"/>
                </a:solidFill>
                <a:highlight>
                  <a:srgbClr val="FF00FF"/>
                </a:highlight>
                <a:latin typeface="Cinzel"/>
                <a:ea typeface="Cinzel"/>
                <a:cs typeface="Cinzel"/>
                <a:sym typeface="Cinzel"/>
              </a:rPr>
              <a:t>. She al</a:t>
            </a:r>
            <a:r>
              <a:rPr lang="en" sz="2400" dirty="0">
                <a:solidFill>
                  <a:schemeClr val="accent2"/>
                </a:solidFill>
                <a:highlight>
                  <a:srgbClr val="FF00FF"/>
                </a:highlight>
                <a:latin typeface="Cinzel"/>
                <a:ea typeface="Cinzel"/>
                <a:cs typeface="Cinzel"/>
                <a:sym typeface="Cinzel"/>
              </a:rPr>
              <a:t>ways </a:t>
            </a:r>
            <a:r>
              <a:rPr lang="en" sz="2400" dirty="0">
                <a:solidFill>
                  <a:srgbClr val="0000FF"/>
                </a:solidFill>
                <a:highlight>
                  <a:srgbClr val="FF00FF"/>
                </a:highlight>
                <a:latin typeface="Cinzel"/>
                <a:ea typeface="Cinzel"/>
                <a:cs typeface="Cinzel"/>
                <a:sym typeface="Cinzel"/>
              </a:rPr>
              <a:t>we</a:t>
            </a:r>
            <a:r>
              <a:rPr lang="en" sz="2400" dirty="0">
                <a:solidFill>
                  <a:schemeClr val="tx1"/>
                </a:solidFill>
                <a:highlight>
                  <a:srgbClr val="FF00FF"/>
                </a:highlight>
                <a:latin typeface="Cinzel"/>
                <a:ea typeface="Cinzel"/>
                <a:cs typeface="Cinzel"/>
                <a:sym typeface="Cinzel"/>
              </a:rPr>
              <a:t>ars a sparkly </a:t>
            </a:r>
            <a:r>
              <a:rPr lang="en" sz="2400" dirty="0">
                <a:solidFill>
                  <a:schemeClr val="accent2"/>
                </a:solidFill>
                <a:highlight>
                  <a:srgbClr val="FF00FF"/>
                </a:highlight>
                <a:latin typeface="Cinzel"/>
                <a:ea typeface="Cinzel"/>
                <a:cs typeface="Cinzel"/>
                <a:sym typeface="Cinzel"/>
              </a:rPr>
              <a:t>fairy dress made of the finest silk, and has </a:t>
            </a:r>
            <a:r>
              <a:rPr lang="en" sz="2400" dirty="0">
                <a:solidFill>
                  <a:srgbClr val="0000FF"/>
                </a:solidFill>
                <a:highlight>
                  <a:srgbClr val="FF00FF"/>
                </a:highlight>
                <a:latin typeface="Cinzel"/>
                <a:ea typeface="Cinzel"/>
                <a:cs typeface="Cinzel"/>
                <a:sym typeface="Cinzel"/>
              </a:rPr>
              <a:t>b</a:t>
            </a:r>
            <a:r>
              <a:rPr lang="en" sz="2400" dirty="0">
                <a:solidFill>
                  <a:schemeClr val="accent2"/>
                </a:solidFill>
                <a:highlight>
                  <a:srgbClr val="FF00FF"/>
                </a:highlight>
                <a:latin typeface="Cinzel"/>
                <a:ea typeface="Cinzel"/>
                <a:cs typeface="Cinzel"/>
                <a:sym typeface="Cinzel"/>
              </a:rPr>
              <a:t>rown hair</a:t>
            </a:r>
            <a:r>
              <a:rPr lang="en" dirty="0">
                <a:solidFill>
                  <a:schemeClr val="accent2"/>
                </a:solidFill>
                <a:latin typeface="Cinzel"/>
                <a:ea typeface="Cinzel"/>
                <a:cs typeface="Cinzel"/>
                <a:sym typeface="Cinzel"/>
              </a:rPr>
              <a:t>. </a:t>
            </a:r>
            <a:endParaRPr dirty="0">
              <a:solidFill>
                <a:schemeClr val="accent2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4125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ln w="19050" cap="flat" cmpd="sng">
            <a:solidFill>
              <a:srgbClr val="000000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inzel"/>
                <a:ea typeface="Cinzel"/>
                <a:cs typeface="Cinzel"/>
                <a:sym typeface="Cinzel"/>
              </a:rPr>
              <a:t>Characters//Connor</a:t>
            </a:r>
            <a:endParaRPr>
              <a:latin typeface="Cinzel"/>
              <a:ea typeface="Cinzel"/>
              <a:cs typeface="Cinzel"/>
              <a:sym typeface="Cinzel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ln w="19050" cap="flat" cmpd="sng">
            <a:solidFill>
              <a:srgbClr val="000000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dirty="0">
                <a:latin typeface="Cinzel"/>
                <a:ea typeface="Cinzel"/>
                <a:cs typeface="Cinzel"/>
                <a:sym typeface="Cinzel"/>
              </a:rPr>
              <a:t>Connor is Alex’s twin, He is Brave and is not afraid to take </a:t>
            </a:r>
            <a:r>
              <a:rPr lang="en" sz="2400" dirty="0" smtClean="0">
                <a:latin typeface="Cinzel"/>
                <a:ea typeface="Cinzel"/>
                <a:cs typeface="Cinzel"/>
                <a:sym typeface="Cinzel"/>
              </a:rPr>
              <a:t>risks</a:t>
            </a:r>
            <a:r>
              <a:rPr lang="en-US" sz="2400" dirty="0" smtClean="0">
                <a:latin typeface="Cinzel"/>
                <a:ea typeface="Cinzel"/>
                <a:cs typeface="Cinzel"/>
                <a:sym typeface="Cinzel"/>
              </a:rPr>
              <a:t> u</a:t>
            </a:r>
            <a:r>
              <a:rPr lang="en" sz="2400" dirty="0" smtClean="0">
                <a:latin typeface="Cinzel"/>
                <a:ea typeface="Cinzel"/>
                <a:cs typeface="Cinzel"/>
                <a:sym typeface="Cinzel"/>
              </a:rPr>
              <a:t>nless </a:t>
            </a:r>
            <a:r>
              <a:rPr lang="en" sz="2400" dirty="0">
                <a:latin typeface="Cinzel"/>
                <a:ea typeface="Cinzel"/>
                <a:cs typeface="Cinzel"/>
                <a:sym typeface="Cinzel"/>
              </a:rPr>
              <a:t>it includes math or </a:t>
            </a:r>
            <a:r>
              <a:rPr lang="en" sz="2400" dirty="0" smtClean="0">
                <a:latin typeface="Cinzel"/>
                <a:ea typeface="Cinzel"/>
                <a:cs typeface="Cinzel"/>
                <a:sym typeface="Cinzel"/>
              </a:rPr>
              <a:t>magic</a:t>
            </a:r>
            <a:r>
              <a:rPr lang="en-US" sz="2400" dirty="0" smtClean="0">
                <a:latin typeface="Cinzel"/>
                <a:ea typeface="Cinzel"/>
                <a:cs typeface="Cinzel"/>
                <a:sym typeface="Cinzel"/>
              </a:rPr>
              <a:t>,</a:t>
            </a:r>
            <a:r>
              <a:rPr lang="en" sz="2400" dirty="0" smtClean="0">
                <a:latin typeface="Cinzel"/>
                <a:ea typeface="Cinzel"/>
                <a:cs typeface="Cinzel"/>
                <a:sym typeface="Cinzel"/>
              </a:rPr>
              <a:t> </a:t>
            </a:r>
            <a:r>
              <a:rPr lang="en" sz="2400" dirty="0">
                <a:latin typeface="Cinzel"/>
                <a:ea typeface="Cinzel"/>
                <a:cs typeface="Cinzel"/>
                <a:sym typeface="Cinzel"/>
              </a:rPr>
              <a:t>the two thing Alex Loves. When it come to making </a:t>
            </a:r>
            <a:r>
              <a:rPr lang="en" sz="2400" dirty="0" smtClean="0">
                <a:latin typeface="Cinzel"/>
                <a:ea typeface="Cinzel"/>
                <a:cs typeface="Cinzel"/>
                <a:sym typeface="Cinzel"/>
              </a:rPr>
              <a:t>deals</a:t>
            </a:r>
            <a:r>
              <a:rPr lang="en-US" sz="2400" dirty="0" smtClean="0">
                <a:latin typeface="Cinzel"/>
                <a:ea typeface="Cinzel"/>
                <a:cs typeface="Cinzel"/>
                <a:sym typeface="Cinzel"/>
              </a:rPr>
              <a:t>,</a:t>
            </a:r>
            <a:r>
              <a:rPr lang="en" sz="2400" dirty="0" smtClean="0">
                <a:latin typeface="Cinzel"/>
                <a:ea typeface="Cinzel"/>
                <a:cs typeface="Cinzel"/>
                <a:sym typeface="Cinzel"/>
              </a:rPr>
              <a:t> </a:t>
            </a:r>
            <a:r>
              <a:rPr lang="en" sz="2400" dirty="0">
                <a:latin typeface="Cinzel"/>
                <a:ea typeface="Cinzel"/>
                <a:cs typeface="Cinzel"/>
                <a:sym typeface="Cinzel"/>
              </a:rPr>
              <a:t>he’s the kid you go to.</a:t>
            </a:r>
            <a:r>
              <a:rPr lang="en" dirty="0">
                <a:latin typeface="Cinzel"/>
                <a:ea typeface="Cinzel"/>
                <a:cs typeface="Cinzel"/>
                <a:sym typeface="Cinzel"/>
              </a:rPr>
              <a:t>  </a:t>
            </a:r>
            <a:endParaRPr dirty="0">
              <a:latin typeface="Cinzel"/>
              <a:ea typeface="Cinzel"/>
              <a:cs typeface="Cinzel"/>
              <a:sym typeface="Cinze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797</Words>
  <Application>Microsoft Macintosh PowerPoint</Application>
  <PresentationFormat>On-screen Show (16:9)</PresentationFormat>
  <Paragraphs>58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Cinzel</vt:lpstr>
      <vt:lpstr>Simple Dark</vt:lpstr>
      <vt:lpstr>The Land Of Stories Beyond The Kingdom Book 4 </vt:lpstr>
      <vt:lpstr>Setting of the story</vt:lpstr>
      <vt:lpstr>Other Important Scenes</vt:lpstr>
      <vt:lpstr>What the setting looks like</vt:lpstr>
      <vt:lpstr>Things to know…...</vt:lpstr>
      <vt:lpstr>Plot Map         Setting- Land Of Stories</vt:lpstr>
      <vt:lpstr>Plot Map Part 2</vt:lpstr>
      <vt:lpstr>Characters// Alex</vt:lpstr>
      <vt:lpstr>Characters//Connor</vt:lpstr>
      <vt:lpstr>Characters// Mother Goose </vt:lpstr>
      <vt:lpstr>Characters// Tin Man</vt:lpstr>
      <vt:lpstr>Characters//Peter Pan</vt:lpstr>
      <vt:lpstr>Characters// Masked Man </vt:lpstr>
      <vt:lpstr>Thanks For watching Hope you enjoyed!!!!!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Land Of Stories Beyond The Kingdom Book 4 </dc:title>
  <cp:lastModifiedBy>PLS</cp:lastModifiedBy>
  <cp:revision>2</cp:revision>
  <dcterms:modified xsi:type="dcterms:W3CDTF">2018-03-14T17:17:03Z</dcterms:modified>
</cp:coreProperties>
</file>