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5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1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CE41-FF72-A74E-9AD7-B7A417B840AB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CA7B-9BBA-E643-AED3-5F84970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4DtZGxjq0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8"/>
            <a:ext cx="91440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583" y="552941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u="sng" dirty="0">
                <a:hlinkClick r:id="rId3"/>
              </a:rPr>
              <a:t>https://www.youtube.com/watch?v=</a:t>
            </a:r>
            <a:r>
              <a:rPr lang="en-US" sz="1100" u="sng" dirty="0" smtClean="0">
                <a:hlinkClick r:id="rId3"/>
              </a:rPr>
              <a:t>rW4DtZGxjq0</a:t>
            </a:r>
            <a:endParaRPr lang="en-US" sz="1100" u="sng" dirty="0" smtClean="0"/>
          </a:p>
          <a:p>
            <a:endParaRPr lang="en-US" sz="1100" dirty="0"/>
          </a:p>
        </p:txBody>
      </p:sp>
      <p:pic>
        <p:nvPicPr>
          <p:cNvPr id="5" name="Picture 4" descr="Screen Shot 2018-03-22 at 4.35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7" y="4773676"/>
            <a:ext cx="2836333" cy="11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5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1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5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24" y="0"/>
            <a:ext cx="7900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4" y="0"/>
            <a:ext cx="809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5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1" y="0"/>
            <a:ext cx="8519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3-22 at 3.5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3-22 at 4.0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2" y="306915"/>
            <a:ext cx="5075768" cy="4663103"/>
          </a:xfrm>
          <a:prstGeom prst="rect">
            <a:avLst/>
          </a:prstGeom>
        </p:spPr>
      </p:pic>
      <p:pic>
        <p:nvPicPr>
          <p:cNvPr id="4" name="Picture 3" descr="Screen Shot 2018-03-22 at 4.0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17" y="3966633"/>
            <a:ext cx="4368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5 at 3.1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79917"/>
            <a:ext cx="7004904" cy="64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3" y="0"/>
            <a:ext cx="892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5" y="0"/>
            <a:ext cx="8958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9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2 at 3.4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0" y="0"/>
            <a:ext cx="8970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1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</Words>
  <Application>Microsoft Macintosh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Pleasant Local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PLS</dc:creator>
  <cp:lastModifiedBy>PLS</cp:lastModifiedBy>
  <cp:revision>4</cp:revision>
  <dcterms:created xsi:type="dcterms:W3CDTF">2018-03-22T19:45:26Z</dcterms:created>
  <dcterms:modified xsi:type="dcterms:W3CDTF">2018-04-05T19:21:18Z</dcterms:modified>
</cp:coreProperties>
</file>