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4852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Hero Two Doors Down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79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Sharon Robinson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Report by: Brooklynn Short</a:t>
            </a:r>
          </a:p>
        </p:txBody>
      </p:sp>
      <p:pic>
        <p:nvPicPr>
          <p:cNvPr id="56" name="Shape 56" descr="File:Los Angeles Dodgers Script Logo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75" y="239174"/>
            <a:ext cx="3613825" cy="12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File:Jackie Robinson 1950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400" y="2797174"/>
            <a:ext cx="1675102" cy="223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192300" y="89875"/>
            <a:ext cx="6297000" cy="104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Main Characters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 rot="462">
            <a:off x="218549" y="1002125"/>
            <a:ext cx="8925300" cy="85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Stephen Satlow is the main character. He is sly and is always getting in trouble in school. </a:t>
            </a:r>
            <a:r>
              <a:rPr lang="en" sz="2400" dirty="0" smtClean="0"/>
              <a:t>H</a:t>
            </a:r>
            <a:r>
              <a:rPr lang="en-US" sz="2400" dirty="0" smtClean="0"/>
              <a:t>e</a:t>
            </a:r>
            <a:r>
              <a:rPr lang="en" sz="2400" dirty="0" smtClean="0"/>
              <a:t> </a:t>
            </a:r>
            <a:r>
              <a:rPr lang="en" sz="2400" dirty="0"/>
              <a:t>and his dad love the </a:t>
            </a:r>
            <a:r>
              <a:rPr lang="en" sz="2400" dirty="0" smtClean="0"/>
              <a:t>Dodgers</a:t>
            </a:r>
            <a:r>
              <a:rPr lang="en-US" sz="2400" dirty="0" smtClean="0"/>
              <a:t>.</a:t>
            </a:r>
            <a:r>
              <a:rPr lang="en" sz="2400" dirty="0" smtClean="0"/>
              <a:t> </a:t>
            </a:r>
            <a:endParaRPr lang="en" sz="2400" dirty="0"/>
          </a:p>
        </p:txBody>
      </p:sp>
      <p:sp>
        <p:nvSpPr>
          <p:cNvPr id="64" name="Shape 64"/>
          <p:cNvSpPr txBox="1"/>
          <p:nvPr/>
        </p:nvSpPr>
        <p:spPr>
          <a:xfrm rot="130">
            <a:off x="309621" y="1861796"/>
            <a:ext cx="9061819" cy="11770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666666"/>
                </a:solidFill>
              </a:rPr>
              <a:t>Jackie Robinson is the secondary main character. Jackie is courageous and strong while being </a:t>
            </a:r>
            <a:r>
              <a:rPr lang="en" sz="2400" dirty="0" smtClean="0">
                <a:solidFill>
                  <a:srgbClr val="666666"/>
                </a:solidFill>
              </a:rPr>
              <a:t>discriminated</a:t>
            </a:r>
            <a:r>
              <a:rPr lang="en-US" sz="2400" dirty="0" smtClean="0">
                <a:solidFill>
                  <a:srgbClr val="666666"/>
                </a:solidFill>
              </a:rPr>
              <a:t> against</a:t>
            </a:r>
            <a:r>
              <a:rPr lang="en" sz="2400" dirty="0" smtClean="0"/>
              <a:t>.</a:t>
            </a:r>
            <a:endParaRPr lang="en" sz="2400" dirty="0"/>
          </a:p>
        </p:txBody>
      </p:sp>
      <p:cxnSp>
        <p:nvCxnSpPr>
          <p:cNvPr id="65" name="Shape 65"/>
          <p:cNvCxnSpPr/>
          <p:nvPr/>
        </p:nvCxnSpPr>
        <p:spPr>
          <a:xfrm rot="10800000" flipH="1">
            <a:off x="79900" y="2786575"/>
            <a:ext cx="8868900" cy="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" name="Shape 66"/>
          <p:cNvSpPr txBox="1"/>
          <p:nvPr/>
        </p:nvSpPr>
        <p:spPr>
          <a:xfrm>
            <a:off x="309600" y="2896350"/>
            <a:ext cx="8639100" cy="201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                Other Characters</a:t>
            </a:r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Mrs.Robinson (Rachel) -Jackie's wife,  Jackie Junior- </a:t>
            </a:r>
            <a:r>
              <a:rPr lang="en" sz="1800" dirty="0" smtClean="0"/>
              <a:t>Jackie</a:t>
            </a:r>
            <a:r>
              <a:rPr lang="en-US" sz="1800" dirty="0" smtClean="0"/>
              <a:t>’</a:t>
            </a:r>
            <a:r>
              <a:rPr lang="en" sz="1800" dirty="0" smtClean="0"/>
              <a:t>s </a:t>
            </a:r>
            <a:r>
              <a:rPr lang="en" sz="1800" dirty="0"/>
              <a:t>son, Sarah- </a:t>
            </a:r>
            <a:r>
              <a:rPr lang="en" sz="1800" dirty="0" smtClean="0"/>
              <a:t>Steve</a:t>
            </a:r>
            <a:r>
              <a:rPr lang="en-US" sz="1800" dirty="0" smtClean="0"/>
              <a:t>’</a:t>
            </a:r>
            <a:r>
              <a:rPr lang="en" sz="1800" dirty="0" smtClean="0"/>
              <a:t>s </a:t>
            </a:r>
            <a:r>
              <a:rPr lang="en" sz="1800" dirty="0"/>
              <a:t>mom, </a:t>
            </a:r>
            <a:r>
              <a:rPr lang="en" sz="1800" dirty="0" smtClean="0"/>
              <a:t>Steve</a:t>
            </a:r>
            <a:r>
              <a:rPr lang="en-US" sz="1800" dirty="0" smtClean="0"/>
              <a:t>’</a:t>
            </a:r>
            <a:r>
              <a:rPr lang="en" sz="1800" dirty="0" smtClean="0"/>
              <a:t>s </a:t>
            </a:r>
            <a:r>
              <a:rPr lang="en" sz="1800" dirty="0"/>
              <a:t>dad </a:t>
            </a:r>
            <a:r>
              <a:rPr lang="en-US" sz="1800" dirty="0" smtClean="0"/>
              <a:t>who </a:t>
            </a:r>
            <a:r>
              <a:rPr lang="en" sz="1800" dirty="0" smtClean="0"/>
              <a:t>goes </a:t>
            </a:r>
            <a:r>
              <a:rPr lang="en" sz="1800" dirty="0"/>
              <a:t>by </a:t>
            </a:r>
            <a:r>
              <a:rPr lang="en-US" sz="1800" dirty="0"/>
              <a:t>D</a:t>
            </a:r>
            <a:r>
              <a:rPr lang="en" sz="1800" dirty="0" smtClean="0"/>
              <a:t>ad </a:t>
            </a:r>
            <a:r>
              <a:rPr lang="en" sz="1800" dirty="0"/>
              <a:t>throughout the story</a:t>
            </a:r>
            <a:r>
              <a:rPr lang="en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715450" y="235375"/>
            <a:ext cx="3713100" cy="91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Setting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51775" y="1651850"/>
            <a:ext cx="8520600" cy="185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The main setting is Tiden </a:t>
            </a:r>
            <a:r>
              <a:rPr lang="en" sz="2400" dirty="0" smtClean="0"/>
              <a:t>Ave</a:t>
            </a:r>
            <a:r>
              <a:rPr lang="en-US" sz="2400" dirty="0" err="1" smtClean="0"/>
              <a:t>nue</a:t>
            </a:r>
            <a:r>
              <a:rPr lang="en" sz="2400" dirty="0" smtClean="0"/>
              <a:t> </a:t>
            </a:r>
            <a:r>
              <a:rPr lang="en" sz="2400" dirty="0"/>
              <a:t>in Brooklyn, New York. The neighborhood is an all Jewish neighborhood. When the Robinsons move in some people are against it because the Robinsons are Christian.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 rot="503">
            <a:off x="2455456" y="43178"/>
            <a:ext cx="4104000" cy="176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FF"/>
                </a:solidFill>
              </a:rPr>
              <a:t>Protagonist</a:t>
            </a:r>
            <a:r>
              <a:rPr lang="en"/>
              <a:t>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41524" y="11870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The protagonist in this story would be Stephen. In the beginning Stephen gets in trouble a lot. After he  finds out that a </a:t>
            </a:r>
            <a:r>
              <a:rPr lang="en" sz="3000" dirty="0" smtClean="0"/>
              <a:t>Dodgers</a:t>
            </a:r>
            <a:r>
              <a:rPr lang="en-US" sz="3000" dirty="0" smtClean="0"/>
              <a:t>’</a:t>
            </a:r>
            <a:r>
              <a:rPr lang="en" sz="3000" dirty="0" smtClean="0"/>
              <a:t> </a:t>
            </a:r>
            <a:r>
              <a:rPr lang="en" sz="3000" dirty="0"/>
              <a:t>player is moving in two doors </a:t>
            </a:r>
            <a:r>
              <a:rPr lang="en" sz="3000" dirty="0" smtClean="0"/>
              <a:t>down</a:t>
            </a:r>
            <a:r>
              <a:rPr lang="en-US" sz="3000" dirty="0" smtClean="0"/>
              <a:t>,</a:t>
            </a:r>
            <a:r>
              <a:rPr lang="en" sz="3000" dirty="0" smtClean="0"/>
              <a:t> </a:t>
            </a:r>
            <a:r>
              <a:rPr lang="en" sz="3000" dirty="0"/>
              <a:t>he works hard in school so that he can go to the </a:t>
            </a:r>
            <a:r>
              <a:rPr lang="en" sz="3000" dirty="0" smtClean="0"/>
              <a:t>Dodgers</a:t>
            </a:r>
            <a:r>
              <a:rPr lang="en-US" sz="3000" dirty="0" smtClean="0"/>
              <a:t>’</a:t>
            </a:r>
            <a:r>
              <a:rPr lang="en" sz="3000" dirty="0" smtClean="0"/>
              <a:t> </a:t>
            </a:r>
            <a:r>
              <a:rPr lang="en" sz="3000" dirty="0"/>
              <a:t>opener.</a:t>
            </a:r>
          </a:p>
        </p:txBody>
      </p:sp>
      <p:pic>
        <p:nvPicPr>
          <p:cNvPr id="79" name="Shape 79" descr="File:HERO.pn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159" y="3952799"/>
            <a:ext cx="2774895" cy="983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045700" y="475000"/>
            <a:ext cx="2654700" cy="128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Plot Map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59550" y="1763500"/>
            <a:ext cx="7970100" cy="338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Conflict: Stephen gets in trouble in school a lot.</a:t>
            </a:r>
          </a:p>
          <a:p>
            <a:pPr marL="514350" indent="-285750"/>
            <a:r>
              <a:rPr lang="en" dirty="0">
                <a:solidFill>
                  <a:schemeClr val="bg1"/>
                </a:solidFill>
              </a:rPr>
              <a:t>Stephen finds out a </a:t>
            </a:r>
            <a:r>
              <a:rPr lang="en" dirty="0" smtClean="0">
                <a:solidFill>
                  <a:schemeClr val="bg1"/>
                </a:solidFill>
              </a:rPr>
              <a:t>Dodgers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en" dirty="0" smtClean="0">
                <a:solidFill>
                  <a:schemeClr val="bg1"/>
                </a:solidFill>
              </a:rPr>
              <a:t> </a:t>
            </a:r>
            <a:r>
              <a:rPr lang="en" dirty="0">
                <a:solidFill>
                  <a:schemeClr val="bg1"/>
                </a:solidFill>
              </a:rPr>
              <a:t>player is moving in two doors </a:t>
            </a:r>
            <a:r>
              <a:rPr lang="en" dirty="0" smtClean="0">
                <a:solidFill>
                  <a:schemeClr val="bg1"/>
                </a:solidFill>
              </a:rPr>
              <a:t>down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" dirty="0">
              <a:solidFill>
                <a:schemeClr val="bg1"/>
              </a:solidFill>
            </a:endParaRPr>
          </a:p>
          <a:p>
            <a:pPr marL="514350" indent="-285750"/>
            <a:r>
              <a:rPr lang="en" dirty="0">
                <a:solidFill>
                  <a:schemeClr val="bg1"/>
                </a:solidFill>
              </a:rPr>
              <a:t>Stephens dad finds out that the player is Jackie </a:t>
            </a:r>
            <a:r>
              <a:rPr lang="en" dirty="0" smtClean="0">
                <a:solidFill>
                  <a:schemeClr val="bg1"/>
                </a:solidFill>
              </a:rPr>
              <a:t>Robinson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" dirty="0" smtClean="0">
                <a:solidFill>
                  <a:schemeClr val="bg1"/>
                </a:solidFill>
              </a:rPr>
              <a:t> </a:t>
            </a:r>
            <a:endParaRPr lang="en" dirty="0">
              <a:solidFill>
                <a:schemeClr val="bg1"/>
              </a:solidFill>
            </a:endParaRPr>
          </a:p>
          <a:p>
            <a:pPr marL="514350" indent="-285750"/>
            <a:r>
              <a:rPr lang="en" dirty="0">
                <a:solidFill>
                  <a:schemeClr val="bg1"/>
                </a:solidFill>
              </a:rPr>
              <a:t>Stephen sits outside hoping to see </a:t>
            </a:r>
            <a:r>
              <a:rPr lang="en" dirty="0" smtClean="0">
                <a:solidFill>
                  <a:schemeClr val="bg1"/>
                </a:solidFill>
              </a:rPr>
              <a:t>Jackie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" dirty="0">
              <a:solidFill>
                <a:schemeClr val="bg1"/>
              </a:solidFill>
            </a:endParaRPr>
          </a:p>
          <a:p>
            <a:pPr marL="514350" indent="-285750"/>
            <a:r>
              <a:rPr lang="en" dirty="0">
                <a:solidFill>
                  <a:schemeClr val="bg1"/>
                </a:solidFill>
              </a:rPr>
              <a:t>Stephen is good in school so he gets to go to the </a:t>
            </a:r>
            <a:r>
              <a:rPr lang="en" dirty="0" smtClean="0">
                <a:solidFill>
                  <a:schemeClr val="bg1"/>
                </a:solidFill>
              </a:rPr>
              <a:t>Dodgers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en" dirty="0" smtClean="0">
                <a:solidFill>
                  <a:schemeClr val="bg1"/>
                </a:solidFill>
              </a:rPr>
              <a:t> opener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86" name="Shape 86" descr="Free vector graphic: Roller Coaster, Amusement Park - Free Ima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5" y="181375"/>
            <a:ext cx="2004876" cy="12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ree vector graphic: Roller Coaster, Rollercoaster - Free Image o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7350" y="339325"/>
            <a:ext cx="1693274" cy="11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045700" y="475000"/>
            <a:ext cx="2654700" cy="128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Plot Map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59549" y="1588000"/>
            <a:ext cx="8309837" cy="338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Conflict: Stephen gets in </a:t>
            </a:r>
            <a:r>
              <a:rPr lang="en" dirty="0">
                <a:solidFill>
                  <a:srgbClr val="FFFFFF"/>
                </a:solidFill>
              </a:rPr>
              <a:t>trouble in school a lot.</a:t>
            </a:r>
          </a:p>
          <a:p>
            <a:pPr marL="514350" indent="-285750"/>
            <a:r>
              <a:rPr lang="en" dirty="0" smtClean="0">
                <a:solidFill>
                  <a:srgbClr val="FFFFFF"/>
                </a:solidFill>
              </a:rPr>
              <a:t>Stephens </a:t>
            </a:r>
            <a:r>
              <a:rPr lang="en" dirty="0">
                <a:solidFill>
                  <a:srgbClr val="FFFFFF"/>
                </a:solidFill>
              </a:rPr>
              <a:t>parents and Mrs. Robinson surprises him by arranging him to meet two Dodgers players.</a:t>
            </a:r>
          </a:p>
          <a:p>
            <a:pPr marL="514350" indent="-285750"/>
            <a:r>
              <a:rPr lang="en" dirty="0">
                <a:solidFill>
                  <a:srgbClr val="FFFFFF"/>
                </a:solidFill>
              </a:rPr>
              <a:t>Stephen and Jackie become friends.</a:t>
            </a:r>
          </a:p>
          <a:p>
            <a:pPr marL="514350" indent="-285750"/>
            <a:r>
              <a:rPr lang="en" dirty="0">
                <a:solidFill>
                  <a:srgbClr val="FFFFFF"/>
                </a:solidFill>
              </a:rPr>
              <a:t>For Stephen's birthday Jackie gets Dodger tickets for his class.</a:t>
            </a:r>
          </a:p>
          <a:p>
            <a:pPr marL="514350" indent="-285750"/>
            <a:r>
              <a:rPr lang="en" dirty="0">
                <a:solidFill>
                  <a:srgbClr val="FFFFFF"/>
                </a:solidFill>
              </a:rPr>
              <a:t>Stephen helps decorate the Robinsons Christmas tree.</a:t>
            </a:r>
          </a:p>
        </p:txBody>
      </p:sp>
      <p:pic>
        <p:nvPicPr>
          <p:cNvPr id="86" name="Shape 86" descr="Free vector graphic: Roller Coaster, Amusement Park - Free Ima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5" y="181375"/>
            <a:ext cx="2004876" cy="12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ree vector graphic: Roller Coaster, Rollercoaster - Free Image o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7350" y="339325"/>
            <a:ext cx="1693274" cy="113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12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411750" y="320175"/>
            <a:ext cx="21387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Plot Map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90150" y="948620"/>
            <a:ext cx="8520600" cy="4014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dirty="0" smtClean="0">
                <a:solidFill>
                  <a:srgbClr val="FFFFFF"/>
                </a:solidFill>
              </a:rPr>
              <a:t>Jackie </a:t>
            </a:r>
            <a:r>
              <a:rPr lang="en" dirty="0">
                <a:solidFill>
                  <a:srgbClr val="FFFFFF"/>
                </a:solidFill>
              </a:rPr>
              <a:t>gets Stephen a Christmas tree not knowing that the </a:t>
            </a:r>
          </a:p>
          <a:p>
            <a:pPr>
              <a:buNone/>
            </a:pPr>
            <a:r>
              <a:rPr lang="en" dirty="0" smtClean="0">
                <a:solidFill>
                  <a:srgbClr val="FFFFFF"/>
                </a:solidFill>
              </a:rPr>
              <a:t>Satlows </a:t>
            </a:r>
            <a:r>
              <a:rPr lang="en" dirty="0">
                <a:solidFill>
                  <a:srgbClr val="FFFFFF"/>
                </a:solidFill>
              </a:rPr>
              <a:t>don’t celebrate Christmas because they are Jewish.</a:t>
            </a:r>
          </a:p>
          <a:p>
            <a:pPr marL="285750" indent="-285750"/>
            <a:r>
              <a:rPr lang="en" dirty="0" smtClean="0">
                <a:solidFill>
                  <a:srgbClr val="FFFFFF"/>
                </a:solidFill>
              </a:rPr>
              <a:t>Stephens </a:t>
            </a:r>
            <a:r>
              <a:rPr lang="en" dirty="0">
                <a:solidFill>
                  <a:srgbClr val="FFFFFF"/>
                </a:solidFill>
              </a:rPr>
              <a:t>dad invites the Robinson over for the big family </a:t>
            </a:r>
          </a:p>
          <a:p>
            <a:pPr marL="285750" indent="-285750"/>
            <a:r>
              <a:rPr lang="en" dirty="0">
                <a:solidFill>
                  <a:srgbClr val="FFFFFF"/>
                </a:solidFill>
              </a:rPr>
              <a:t>Dinner with them</a:t>
            </a:r>
          </a:p>
          <a:p>
            <a:pPr marL="285750" indent="-285750"/>
            <a:r>
              <a:rPr lang="en" dirty="0" smtClean="0">
                <a:solidFill>
                  <a:srgbClr val="FFFFFF"/>
                </a:solidFill>
              </a:rPr>
              <a:t>Jackie </a:t>
            </a:r>
            <a:r>
              <a:rPr lang="en" dirty="0">
                <a:solidFill>
                  <a:srgbClr val="FFFFFF"/>
                </a:solidFill>
              </a:rPr>
              <a:t>and Stephen light the menorah together</a:t>
            </a:r>
          </a:p>
          <a:p>
            <a:pPr marL="285750" indent="-285750"/>
            <a:r>
              <a:rPr lang="en" dirty="0" smtClean="0">
                <a:solidFill>
                  <a:srgbClr val="FFFFFF"/>
                </a:solidFill>
              </a:rPr>
              <a:t>Jackie </a:t>
            </a:r>
            <a:r>
              <a:rPr lang="en" dirty="0">
                <a:solidFill>
                  <a:srgbClr val="FFFFFF"/>
                </a:solidFill>
              </a:rPr>
              <a:t>moves away and Stephen is heart broken</a:t>
            </a:r>
          </a:p>
          <a:p>
            <a:pPr marL="285750" indent="-285750"/>
            <a:r>
              <a:rPr lang="en" dirty="0" smtClean="0">
                <a:solidFill>
                  <a:srgbClr val="FFFFFF"/>
                </a:solidFill>
              </a:rPr>
              <a:t>Stephens </a:t>
            </a:r>
            <a:r>
              <a:rPr lang="en" dirty="0">
                <a:solidFill>
                  <a:srgbClr val="FFFFFF"/>
                </a:solidFill>
              </a:rPr>
              <a:t>dad passes</a:t>
            </a:r>
          </a:p>
          <a:p>
            <a:pPr marL="285750" indent="-285750"/>
            <a:r>
              <a:rPr lang="en" dirty="0">
                <a:solidFill>
                  <a:srgbClr val="FFFFFF"/>
                </a:solidFill>
              </a:rPr>
              <a:t>Resolution: Jackie Robinson and Stephen stay friends! </a:t>
            </a:r>
          </a:p>
        </p:txBody>
      </p:sp>
      <p:pic>
        <p:nvPicPr>
          <p:cNvPr id="94" name="Shape 94" descr="Free photo: Carowinds, Roller, Coaster - Free Image on Pixaba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876" y="151400"/>
            <a:ext cx="1746700" cy="20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698500" y="382575"/>
            <a:ext cx="4193400" cy="86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Favorite Parts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121">
            <a:off x="140003" y="1519328"/>
            <a:ext cx="8520600" cy="30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My personal favorite part is when Jackie and Stephen first meet (the </a:t>
            </a:r>
            <a:r>
              <a:rPr lang="en" sz="3600" dirty="0" smtClean="0"/>
              <a:t>Dodgers</a:t>
            </a:r>
            <a:r>
              <a:rPr lang="en-US" sz="3600" smtClean="0"/>
              <a:t>’</a:t>
            </a:r>
            <a:r>
              <a:rPr lang="en" sz="3600" smtClean="0"/>
              <a:t> </a:t>
            </a:r>
            <a:r>
              <a:rPr lang="en" sz="3600"/>
              <a:t>opener). </a:t>
            </a:r>
            <a:r>
              <a:rPr lang="en" sz="3600" dirty="0"/>
              <a:t>I like this part because he finally meets his hero.</a:t>
            </a:r>
          </a:p>
        </p:txBody>
      </p:sp>
      <p:pic>
        <p:nvPicPr>
          <p:cNvPr id="101" name="Shape 101" descr="File:Twemoji 1f44d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5225" y="188950"/>
            <a:ext cx="1225374" cy="122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Smiley Face Images - Public Domain Pictures - Page 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75" y="223262"/>
            <a:ext cx="1542288" cy="115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Macintosh PowerPoint</Application>
  <PresentationFormat>On-screen Show (16:9)</PresentationFormat>
  <Paragraphs>37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The Hero Two Doors Down</vt:lpstr>
      <vt:lpstr>Main Characters</vt:lpstr>
      <vt:lpstr>Setting</vt:lpstr>
      <vt:lpstr>Protagonist </vt:lpstr>
      <vt:lpstr>Plot Map</vt:lpstr>
      <vt:lpstr>Plot Map</vt:lpstr>
      <vt:lpstr>Plot Map</vt:lpstr>
      <vt:lpstr>Favorite Parts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 Two Doors Down</dc:title>
  <cp:lastModifiedBy>PLS</cp:lastModifiedBy>
  <cp:revision>2</cp:revision>
  <dcterms:modified xsi:type="dcterms:W3CDTF">2017-09-20T18:44:55Z</dcterms:modified>
</cp:coreProperties>
</file>