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7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7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4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3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9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1132-A02E-4169-AA36-94F00A65A7A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4099-DBC4-4E4B-9C26-1636F9FFB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mithinfosearch.files.wordpress.com/2013/10/bloomsrevisedtaxon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95250"/>
            <a:ext cx="9907024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5867400"/>
            <a:ext cx="48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1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953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2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4114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3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352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4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2514600"/>
            <a:ext cx="4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5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1219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6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2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mithinfosearch.files.wordpress.com/2013/10/bloomsrevisedtaxonom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8" t="14736" r="12788" b="-23576"/>
          <a:stretch/>
        </p:blipFill>
        <p:spPr bwMode="auto">
          <a:xfrm>
            <a:off x="5638800" y="3657600"/>
            <a:ext cx="3886200" cy="3900281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4745" y="140466"/>
            <a:ext cx="8534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radley Hand ITC" panose="03070402050302030203" pitchFamily="66" charset="0"/>
              </a:rPr>
              <a:t>The child </a:t>
            </a:r>
            <a:r>
              <a:rPr lang="en-US" sz="2800" b="1" dirty="0" smtClean="0">
                <a:latin typeface="Bradley Hand ITC" panose="03070402050302030203" pitchFamily="66" charset="0"/>
              </a:rPr>
              <a:t>pushed </a:t>
            </a:r>
            <a:r>
              <a:rPr lang="en-US" sz="2800" b="1" dirty="0" smtClean="0">
                <a:latin typeface="Bradley Hand ITC" panose="03070402050302030203" pitchFamily="66" charset="0"/>
              </a:rPr>
              <a:t>the red wagon.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6  Create: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Do research by observing several children playing with wagons.  Publish your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Write and illustrate a story about a child and the wagon.</a:t>
            </a:r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 Evaluate: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wagons a good toy for children?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Support your judgment.</a:t>
            </a:r>
          </a:p>
          <a:p>
            <a:pPr marL="342900" indent="-342900">
              <a:buAutoNum type="arabicPlain" startAt="4"/>
            </a:pPr>
            <a:r>
              <a:rPr lang="en-US" sz="2400" b="1" dirty="0" smtClean="0">
                <a:solidFill>
                  <a:srgbClr val="00B050"/>
                </a:solidFill>
              </a:rPr>
              <a:t>Analyze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Compare the value of wagon to other toys.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Explain your answer.</a:t>
            </a:r>
          </a:p>
          <a:p>
            <a:pPr marL="342900" indent="-342900">
              <a:buAutoNum type="arabicPlain" startAt="3"/>
            </a:pPr>
            <a:r>
              <a:rPr lang="en-US" sz="2400" b="1" dirty="0" smtClean="0">
                <a:solidFill>
                  <a:srgbClr val="FFFF00"/>
                </a:solidFill>
              </a:rPr>
              <a:t>Apply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</a:rPr>
              <a:t>Why is the </a:t>
            </a:r>
            <a:r>
              <a:rPr lang="en-US" sz="2400" b="1" smtClean="0">
                <a:solidFill>
                  <a:srgbClr val="FFFF00"/>
                </a:solidFill>
              </a:rPr>
              <a:t>child </a:t>
            </a:r>
            <a:r>
              <a:rPr lang="en-US" sz="2400" b="1" smtClean="0">
                <a:solidFill>
                  <a:srgbClr val="FFFF00"/>
                </a:solidFill>
              </a:rPr>
              <a:t>pushing the </a:t>
            </a:r>
            <a:r>
              <a:rPr lang="en-US" sz="2400" b="1" dirty="0" smtClean="0">
                <a:solidFill>
                  <a:srgbClr val="FFFF00"/>
                </a:solidFill>
              </a:rPr>
              <a:t>wagon?</a:t>
            </a:r>
          </a:p>
          <a:p>
            <a:pPr marL="342900" indent="-342900">
              <a:buAutoNum type="arabicPlain" startAt="2"/>
            </a:pPr>
            <a:r>
              <a:rPr lang="en-US" sz="2400" b="1" dirty="0" smtClean="0">
                <a:solidFill>
                  <a:srgbClr val="FFC000"/>
                </a:solidFill>
              </a:rPr>
              <a:t>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</a:rPr>
              <a:t>How old is this child?</a:t>
            </a:r>
          </a:p>
          <a:p>
            <a:pPr marL="342900" indent="-342900">
              <a:buAutoNum type="arabicPlain"/>
            </a:pPr>
            <a:r>
              <a:rPr lang="en-US" sz="2400" b="1" dirty="0" smtClean="0">
                <a:solidFill>
                  <a:srgbClr val="FF0000"/>
                </a:solidFill>
              </a:rPr>
              <a:t>Remembering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What color is the wagon?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C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890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95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swaney999@hotmail.com</dc:creator>
  <cp:lastModifiedBy>PLS</cp:lastModifiedBy>
  <cp:revision>6</cp:revision>
  <dcterms:created xsi:type="dcterms:W3CDTF">2019-04-21T11:06:17Z</dcterms:created>
  <dcterms:modified xsi:type="dcterms:W3CDTF">2019-04-22T18:08:46Z</dcterms:modified>
</cp:coreProperties>
</file>